
<file path=[Content_Types].xml><?xml version="1.0" encoding="utf-8"?>
<Types xmlns="http://schemas.openxmlformats.org/package/2006/content-types">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29.xml"/>
  <Override ContentType="application/vnd.openxmlformats-officedocument.presentationml.notesSlide+xml" PartName="/ppt/notesSlides/notesSlide32.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28.xml"/>
  <Override ContentType="application/vnd.openxmlformats-officedocument.presentationml.notesSlide+xml" PartName="/ppt/notesSlides/notesSlide33.xml"/>
  <Override ContentType="application/vnd.openxmlformats-officedocument.presentationml.notesSlide+xml" PartName="/ppt/notesSlides/notesSlide15.xml"/>
  <Override ContentType="application/vnd.openxmlformats-officedocument.presentationml.notesSlide+xml" PartName="/ppt/notesSlides/notesSlide11.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0.xml"/>
  <Override ContentType="application/vnd.openxmlformats-officedocument.presentationml.notesSlide+xml" PartName="/ppt/notesSlides/notesSlide22.xml"/>
  <Override ContentType="application/vnd.openxmlformats-officedocument.presentationml.notesSlide+xml" PartName="/ppt/notesSlides/notesSlide7.xml"/>
  <Override ContentType="application/vnd.openxmlformats-officedocument.presentationml.notesSlide+xml" PartName="/ppt/notesSlides/notesSlide26.xml"/>
  <Override ContentType="application/vnd.openxmlformats-officedocument.presentationml.notesSlide+xml" PartName="/ppt/notesSlides/notesSlide5.xml"/>
  <Override ContentType="application/vnd.openxmlformats-officedocument.presentationml.notesSlide+xml" PartName="/ppt/notesSlides/notesSlide31.xml"/>
  <Override ContentType="application/vnd.openxmlformats-officedocument.presentationml.notesSlide+xml" PartName="/ppt/notesSlides/notesSlide19.xml"/>
  <Override ContentType="application/vnd.openxmlformats-officedocument.presentationml.notesSlide+xml" PartName="/ppt/notesSlides/notesSlide27.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10.xml"/>
  <Override ContentType="application/vnd.openxmlformats-officedocument.custom-properties+xml" PartName="/docProps/custom.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30.xml"/>
  <Override ContentType="application/vnd.openxmlformats-officedocument.presentationml.slide+xml" PartName="/ppt/slides/slide22.xml"/>
  <Override ContentType="application/vnd.openxmlformats-officedocument.presentationml.slide+xml" PartName="/ppt/slides/slide26.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5.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33.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29.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32.xml"/>
  <Override ContentType="application/vnd.openxmlformats-officedocument.presentationml.slide+xml" PartName="/ppt/slides/slide1.xml"/>
  <Override ContentType="application/vnd.openxmlformats-officedocument.presentationml.slide+xml" PartName="/ppt/slides/slide28.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31.xml"/>
  <Override ContentType="application/vnd.openxmlformats-officedocument.presentationml.slide+xml" PartName="/ppt/slides/slide23.xml"/>
  <Override ContentType="application/vnd.openxmlformats-officedocument.presentationml.slide+xml" PartName="/ppt/slides/slide2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custom-properties" Target="docProps/custom.xml"/><Relationship Id="rId2" Type="http://schemas.openxmlformats.org/package/2006/relationships/metadata/core-properties" Target="docProps/core.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3"/>
  </p:sldMasterIdLst>
  <p:notesMasterIdLst>
    <p:notesMasterId r:id="rId4"/>
  </p:notes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 id="271" r:id="rId20"/>
    <p:sldId id="272" r:id="rId21"/>
    <p:sldId id="273" r:id="rId22"/>
    <p:sldId id="274" r:id="rId23"/>
    <p:sldId id="275" r:id="rId24"/>
    <p:sldId id="276" r:id="rId25"/>
    <p:sldId id="277" r:id="rId26"/>
    <p:sldId id="278" r:id="rId27"/>
    <p:sldId id="279" r:id="rId28"/>
    <p:sldId id="280" r:id="rId29"/>
    <p:sldId id="281" r:id="rId30"/>
    <p:sldId id="282" r:id="rId31"/>
    <p:sldId id="283" r:id="rId32"/>
    <p:sldId id="284" r:id="rId33"/>
    <p:sldId id="285" r:id="rId34"/>
    <p:sldId id="286" r:id="rId35"/>
    <p:sldId id="287" r:id="rId36"/>
    <p:sldId id="288" r:id="rId37"/>
  </p:sldIdLst>
  <p:sldSz cy="6858000" cx="12192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http://customooxmlschemas.google.com/">
      <go:slidesCustomData xmlns:go="http://customooxmlschemas.google.com/" r:id="rId38" roundtripDataSignature="AMtx7mjZOr14gJbelJtOpQorScwoEE9opw=="/>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20" Type="http://schemas.openxmlformats.org/officeDocument/2006/relationships/slide" Target="slides/slide16.xml"/><Relationship Id="rId22" Type="http://schemas.openxmlformats.org/officeDocument/2006/relationships/slide" Target="slides/slide18.xml"/><Relationship Id="rId21" Type="http://schemas.openxmlformats.org/officeDocument/2006/relationships/slide" Target="slides/slide17.xml"/><Relationship Id="rId24" Type="http://schemas.openxmlformats.org/officeDocument/2006/relationships/slide" Target="slides/slide20.xml"/><Relationship Id="rId23" Type="http://schemas.openxmlformats.org/officeDocument/2006/relationships/slide" Target="slides/slide19.xml"/><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26" Type="http://schemas.openxmlformats.org/officeDocument/2006/relationships/slide" Target="slides/slide22.xml"/><Relationship Id="rId25" Type="http://schemas.openxmlformats.org/officeDocument/2006/relationships/slide" Target="slides/slide21.xml"/><Relationship Id="rId28" Type="http://schemas.openxmlformats.org/officeDocument/2006/relationships/slide" Target="slides/slide24.xml"/><Relationship Id="rId27" Type="http://schemas.openxmlformats.org/officeDocument/2006/relationships/slide" Target="slides/slide23.xml"/><Relationship Id="rId5" Type="http://schemas.openxmlformats.org/officeDocument/2006/relationships/slide" Target="slides/slide1.xml"/><Relationship Id="rId6" Type="http://schemas.openxmlformats.org/officeDocument/2006/relationships/slide" Target="slides/slide2.xml"/><Relationship Id="rId29" Type="http://schemas.openxmlformats.org/officeDocument/2006/relationships/slide" Target="slides/slide25.xml"/><Relationship Id="rId7" Type="http://schemas.openxmlformats.org/officeDocument/2006/relationships/slide" Target="slides/slide3.xml"/><Relationship Id="rId8" Type="http://schemas.openxmlformats.org/officeDocument/2006/relationships/slide" Target="slides/slide4.xml"/><Relationship Id="rId31" Type="http://schemas.openxmlformats.org/officeDocument/2006/relationships/slide" Target="slides/slide27.xml"/><Relationship Id="rId30" Type="http://schemas.openxmlformats.org/officeDocument/2006/relationships/slide" Target="slides/slide26.xml"/><Relationship Id="rId11" Type="http://schemas.openxmlformats.org/officeDocument/2006/relationships/slide" Target="slides/slide7.xml"/><Relationship Id="rId33" Type="http://schemas.openxmlformats.org/officeDocument/2006/relationships/slide" Target="slides/slide29.xml"/><Relationship Id="rId10" Type="http://schemas.openxmlformats.org/officeDocument/2006/relationships/slide" Target="slides/slide6.xml"/><Relationship Id="rId32" Type="http://schemas.openxmlformats.org/officeDocument/2006/relationships/slide" Target="slides/slide28.xml"/><Relationship Id="rId13" Type="http://schemas.openxmlformats.org/officeDocument/2006/relationships/slide" Target="slides/slide9.xml"/><Relationship Id="rId35" Type="http://schemas.openxmlformats.org/officeDocument/2006/relationships/slide" Target="slides/slide31.xml"/><Relationship Id="rId12" Type="http://schemas.openxmlformats.org/officeDocument/2006/relationships/slide" Target="slides/slide8.xml"/><Relationship Id="rId34" Type="http://schemas.openxmlformats.org/officeDocument/2006/relationships/slide" Target="slides/slide30.xml"/><Relationship Id="rId15" Type="http://schemas.openxmlformats.org/officeDocument/2006/relationships/slide" Target="slides/slide11.xml"/><Relationship Id="rId37" Type="http://schemas.openxmlformats.org/officeDocument/2006/relationships/slide" Target="slides/slide33.xml"/><Relationship Id="rId14" Type="http://schemas.openxmlformats.org/officeDocument/2006/relationships/slide" Target="slides/slide10.xml"/><Relationship Id="rId36" Type="http://schemas.openxmlformats.org/officeDocument/2006/relationships/slide" Target="slides/slide32.xml"/><Relationship Id="rId17" Type="http://schemas.openxmlformats.org/officeDocument/2006/relationships/slide" Target="slides/slide13.xml"/><Relationship Id="rId16" Type="http://schemas.openxmlformats.org/officeDocument/2006/relationships/slide" Target="slides/slide12.xml"/><Relationship Id="rId38" Type="http://customschemas.google.com/relationships/presentationmetadata" Target="metadata"/><Relationship Id="rId19" Type="http://schemas.openxmlformats.org/officeDocument/2006/relationships/slide" Target="slides/slide15.xml"/><Relationship Id="rId18"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8788"/>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3884613" y="0"/>
            <a:ext cx="2971800" cy="458788"/>
          </a:xfrm>
          <a:prstGeom prst="rect">
            <a:avLst/>
          </a:prstGeom>
          <a:noFill/>
          <a:ln>
            <a:noFill/>
          </a:ln>
        </p:spPr>
        <p:txBody>
          <a:bodyPr anchorCtr="0" anchor="t" bIns="45700" lIns="91425" spcFirstLastPara="1" rIns="91425" wrap="square" tIns="45700">
            <a:noAutofit/>
          </a:bodyPr>
          <a:lstStyle>
            <a:lvl1pPr lvl="0" marR="0" rtl="0" algn="r">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lvl1pPr indent="-228600" lvl="0" marL="457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indent="-228600" lvl="1" marL="914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2pPr>
            <a:lvl3pPr indent="-228600" lvl="2" marL="1371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3pPr>
            <a:lvl4pPr indent="-228600" lvl="3" marL="1828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4pPr>
            <a:lvl5pPr indent="-228600" lvl="4" marL="22860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5pPr>
            <a:lvl6pPr indent="-228600" lvl="5" marL="2743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6pPr>
            <a:lvl7pPr indent="-228600" lvl="6" marL="3200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7pPr>
            <a:lvl8pPr indent="-228600" lvl="7" marL="3657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8pPr>
            <a:lvl9pPr indent="-228600" lvl="8" marL="4114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685213"/>
            <a:ext cx="2971800" cy="458787"/>
          </a:xfrm>
          <a:prstGeom prst="rect">
            <a:avLst/>
          </a:prstGeom>
          <a:noFill/>
          <a:ln>
            <a:noFill/>
          </a:ln>
        </p:spPr>
        <p:txBody>
          <a:bodyPr anchorCtr="0" anchor="b"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4" name="Shape 84"/>
        <p:cNvGrpSpPr/>
        <p:nvPr/>
      </p:nvGrpSpPr>
      <p:grpSpPr>
        <a:xfrm>
          <a:off x="0" y="0"/>
          <a:ext cx="0" cy="0"/>
          <a:chOff x="0" y="0"/>
          <a:chExt cx="0" cy="0"/>
        </a:xfrm>
      </p:grpSpPr>
      <p:sp>
        <p:nvSpPr>
          <p:cNvPr id="85" name="Google Shape;85;p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86" name="Google Shape;86;p1: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87" name="Google Shape;87;p1:notes"/>
          <p:cNvSpPr txBox="1"/>
          <p:nvPr>
            <p:ph idx="10" type="dt"/>
          </p:nvPr>
        </p:nvSpPr>
        <p:spPr>
          <a:xfrm>
            <a:off x="3884613" y="0"/>
            <a:ext cx="2971800" cy="458788"/>
          </a:xfrm>
          <a:prstGeom prst="rect">
            <a:avLst/>
          </a:prstGeom>
          <a:noFill/>
          <a:ln>
            <a:noFill/>
          </a:ln>
        </p:spPr>
        <p:txBody>
          <a:bodyPr anchorCtr="0" anchor="t" bIns="45700" lIns="91425" spcFirstLastPara="1" rIns="91425" wrap="square" tIns="45700">
            <a:noAutofit/>
          </a:bodyPr>
          <a:lstStyle/>
          <a:p>
            <a:pPr indent="0" lvl="0" marL="0" rtl="0" algn="r">
              <a:spcBef>
                <a:spcPts val="0"/>
              </a:spcBef>
              <a:spcAft>
                <a:spcPts val="0"/>
              </a:spcAft>
              <a:buNone/>
            </a:pPr>
            <a:r>
              <a:t/>
            </a:r>
            <a:endParaRPr/>
          </a:p>
        </p:txBody>
      </p:sp>
      <p:sp>
        <p:nvSpPr>
          <p:cNvPr id="88" name="Google Shape;88;p1: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4" name="Shape 174"/>
        <p:cNvGrpSpPr/>
        <p:nvPr/>
      </p:nvGrpSpPr>
      <p:grpSpPr>
        <a:xfrm>
          <a:off x="0" y="0"/>
          <a:ext cx="0" cy="0"/>
          <a:chOff x="0" y="0"/>
          <a:chExt cx="0" cy="0"/>
        </a:xfrm>
      </p:grpSpPr>
      <p:sp>
        <p:nvSpPr>
          <p:cNvPr id="175" name="Google Shape;175;p1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76" name="Google Shape;176;p10: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77" name="Google Shape;177;p10:notes"/>
          <p:cNvSpPr txBox="1"/>
          <p:nvPr>
            <p:ph idx="10" type="dt"/>
          </p:nvPr>
        </p:nvSpPr>
        <p:spPr>
          <a:xfrm>
            <a:off x="3884613" y="0"/>
            <a:ext cx="2971800" cy="458788"/>
          </a:xfrm>
          <a:prstGeom prst="rect">
            <a:avLst/>
          </a:prstGeom>
          <a:noFill/>
          <a:ln>
            <a:noFill/>
          </a:ln>
        </p:spPr>
        <p:txBody>
          <a:bodyPr anchorCtr="0" anchor="t" bIns="45700" lIns="91425" spcFirstLastPara="1" rIns="91425" wrap="square" tIns="45700">
            <a:noAutofit/>
          </a:bodyPr>
          <a:lstStyle/>
          <a:p>
            <a:pPr indent="0" lvl="0" marL="0" rtl="0" algn="r">
              <a:spcBef>
                <a:spcPts val="0"/>
              </a:spcBef>
              <a:spcAft>
                <a:spcPts val="0"/>
              </a:spcAft>
              <a:buNone/>
            </a:pPr>
            <a:r>
              <a:t/>
            </a:r>
            <a:endParaRPr/>
          </a:p>
        </p:txBody>
      </p:sp>
      <p:sp>
        <p:nvSpPr>
          <p:cNvPr id="178" name="Google Shape;178;p10: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4" name="Shape 184"/>
        <p:cNvGrpSpPr/>
        <p:nvPr/>
      </p:nvGrpSpPr>
      <p:grpSpPr>
        <a:xfrm>
          <a:off x="0" y="0"/>
          <a:ext cx="0" cy="0"/>
          <a:chOff x="0" y="0"/>
          <a:chExt cx="0" cy="0"/>
        </a:xfrm>
      </p:grpSpPr>
      <p:sp>
        <p:nvSpPr>
          <p:cNvPr id="185" name="Google Shape;185;p1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86" name="Google Shape;186;p11: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87" name="Google Shape;187;p11:notes"/>
          <p:cNvSpPr txBox="1"/>
          <p:nvPr>
            <p:ph idx="10" type="dt"/>
          </p:nvPr>
        </p:nvSpPr>
        <p:spPr>
          <a:xfrm>
            <a:off x="3884613" y="0"/>
            <a:ext cx="2971800" cy="458788"/>
          </a:xfrm>
          <a:prstGeom prst="rect">
            <a:avLst/>
          </a:prstGeom>
          <a:noFill/>
          <a:ln>
            <a:noFill/>
          </a:ln>
        </p:spPr>
        <p:txBody>
          <a:bodyPr anchorCtr="0" anchor="t" bIns="45700" lIns="91425" spcFirstLastPara="1" rIns="91425" wrap="square" tIns="45700">
            <a:noAutofit/>
          </a:bodyPr>
          <a:lstStyle/>
          <a:p>
            <a:pPr indent="0" lvl="0" marL="0" rtl="0" algn="r">
              <a:spcBef>
                <a:spcPts val="0"/>
              </a:spcBef>
              <a:spcAft>
                <a:spcPts val="0"/>
              </a:spcAft>
              <a:buNone/>
            </a:pPr>
            <a:r>
              <a:t/>
            </a:r>
            <a:endParaRPr/>
          </a:p>
        </p:txBody>
      </p:sp>
      <p:sp>
        <p:nvSpPr>
          <p:cNvPr id="188" name="Google Shape;188;p11: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4" name="Shape 194"/>
        <p:cNvGrpSpPr/>
        <p:nvPr/>
      </p:nvGrpSpPr>
      <p:grpSpPr>
        <a:xfrm>
          <a:off x="0" y="0"/>
          <a:ext cx="0" cy="0"/>
          <a:chOff x="0" y="0"/>
          <a:chExt cx="0" cy="0"/>
        </a:xfrm>
      </p:grpSpPr>
      <p:sp>
        <p:nvSpPr>
          <p:cNvPr id="195" name="Google Shape;195;p1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96" name="Google Shape;196;p12: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97" name="Google Shape;197;p12:notes"/>
          <p:cNvSpPr txBox="1"/>
          <p:nvPr>
            <p:ph idx="10" type="dt"/>
          </p:nvPr>
        </p:nvSpPr>
        <p:spPr>
          <a:xfrm>
            <a:off x="3884613" y="0"/>
            <a:ext cx="2971800" cy="458788"/>
          </a:xfrm>
          <a:prstGeom prst="rect">
            <a:avLst/>
          </a:prstGeom>
          <a:noFill/>
          <a:ln>
            <a:noFill/>
          </a:ln>
        </p:spPr>
        <p:txBody>
          <a:bodyPr anchorCtr="0" anchor="t" bIns="45700" lIns="91425" spcFirstLastPara="1" rIns="91425" wrap="square" tIns="45700">
            <a:noAutofit/>
          </a:bodyPr>
          <a:lstStyle/>
          <a:p>
            <a:pPr indent="0" lvl="0" marL="0" rtl="0" algn="r">
              <a:spcBef>
                <a:spcPts val="0"/>
              </a:spcBef>
              <a:spcAft>
                <a:spcPts val="0"/>
              </a:spcAft>
              <a:buNone/>
            </a:pPr>
            <a:r>
              <a:t/>
            </a:r>
            <a:endParaRPr/>
          </a:p>
        </p:txBody>
      </p:sp>
      <p:sp>
        <p:nvSpPr>
          <p:cNvPr id="198" name="Google Shape;198;p12: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4" name="Shape 204"/>
        <p:cNvGrpSpPr/>
        <p:nvPr/>
      </p:nvGrpSpPr>
      <p:grpSpPr>
        <a:xfrm>
          <a:off x="0" y="0"/>
          <a:ext cx="0" cy="0"/>
          <a:chOff x="0" y="0"/>
          <a:chExt cx="0" cy="0"/>
        </a:xfrm>
      </p:grpSpPr>
      <p:sp>
        <p:nvSpPr>
          <p:cNvPr id="205" name="Google Shape;205;p1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06" name="Google Shape;206;p13: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07" name="Google Shape;207;p13:notes"/>
          <p:cNvSpPr txBox="1"/>
          <p:nvPr>
            <p:ph idx="10" type="dt"/>
          </p:nvPr>
        </p:nvSpPr>
        <p:spPr>
          <a:xfrm>
            <a:off x="3884613" y="0"/>
            <a:ext cx="2971800" cy="458788"/>
          </a:xfrm>
          <a:prstGeom prst="rect">
            <a:avLst/>
          </a:prstGeom>
          <a:noFill/>
          <a:ln>
            <a:noFill/>
          </a:ln>
        </p:spPr>
        <p:txBody>
          <a:bodyPr anchorCtr="0" anchor="t" bIns="45700" lIns="91425" spcFirstLastPara="1" rIns="91425" wrap="square" tIns="45700">
            <a:noAutofit/>
          </a:bodyPr>
          <a:lstStyle/>
          <a:p>
            <a:pPr indent="0" lvl="0" marL="0" rtl="0" algn="r">
              <a:spcBef>
                <a:spcPts val="0"/>
              </a:spcBef>
              <a:spcAft>
                <a:spcPts val="0"/>
              </a:spcAft>
              <a:buNone/>
            </a:pPr>
            <a:r>
              <a:t/>
            </a:r>
            <a:endParaRPr/>
          </a:p>
        </p:txBody>
      </p:sp>
      <p:sp>
        <p:nvSpPr>
          <p:cNvPr id="208" name="Google Shape;208;p13: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4" name="Shape 214"/>
        <p:cNvGrpSpPr/>
        <p:nvPr/>
      </p:nvGrpSpPr>
      <p:grpSpPr>
        <a:xfrm>
          <a:off x="0" y="0"/>
          <a:ext cx="0" cy="0"/>
          <a:chOff x="0" y="0"/>
          <a:chExt cx="0" cy="0"/>
        </a:xfrm>
      </p:grpSpPr>
      <p:sp>
        <p:nvSpPr>
          <p:cNvPr id="215" name="Google Shape;215;p1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16" name="Google Shape;216;p14: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17" name="Google Shape;217;p14:notes"/>
          <p:cNvSpPr txBox="1"/>
          <p:nvPr>
            <p:ph idx="10" type="dt"/>
          </p:nvPr>
        </p:nvSpPr>
        <p:spPr>
          <a:xfrm>
            <a:off x="3884613" y="0"/>
            <a:ext cx="2971800" cy="458788"/>
          </a:xfrm>
          <a:prstGeom prst="rect">
            <a:avLst/>
          </a:prstGeom>
          <a:noFill/>
          <a:ln>
            <a:noFill/>
          </a:ln>
        </p:spPr>
        <p:txBody>
          <a:bodyPr anchorCtr="0" anchor="t" bIns="45700" lIns="91425" spcFirstLastPara="1" rIns="91425" wrap="square" tIns="45700">
            <a:noAutofit/>
          </a:bodyPr>
          <a:lstStyle/>
          <a:p>
            <a:pPr indent="0" lvl="0" marL="0" rtl="0" algn="r">
              <a:spcBef>
                <a:spcPts val="0"/>
              </a:spcBef>
              <a:spcAft>
                <a:spcPts val="0"/>
              </a:spcAft>
              <a:buNone/>
            </a:pPr>
            <a:r>
              <a:t/>
            </a:r>
            <a:endParaRPr/>
          </a:p>
        </p:txBody>
      </p:sp>
      <p:sp>
        <p:nvSpPr>
          <p:cNvPr id="218" name="Google Shape;218;p14: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4" name="Shape 224"/>
        <p:cNvGrpSpPr/>
        <p:nvPr/>
      </p:nvGrpSpPr>
      <p:grpSpPr>
        <a:xfrm>
          <a:off x="0" y="0"/>
          <a:ext cx="0" cy="0"/>
          <a:chOff x="0" y="0"/>
          <a:chExt cx="0" cy="0"/>
        </a:xfrm>
      </p:grpSpPr>
      <p:sp>
        <p:nvSpPr>
          <p:cNvPr id="225" name="Google Shape;225;p1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26" name="Google Shape;226;p15: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27" name="Google Shape;227;p15:notes"/>
          <p:cNvSpPr txBox="1"/>
          <p:nvPr>
            <p:ph idx="10" type="dt"/>
          </p:nvPr>
        </p:nvSpPr>
        <p:spPr>
          <a:xfrm>
            <a:off x="3884613" y="0"/>
            <a:ext cx="2971800" cy="458788"/>
          </a:xfrm>
          <a:prstGeom prst="rect">
            <a:avLst/>
          </a:prstGeom>
          <a:noFill/>
          <a:ln>
            <a:noFill/>
          </a:ln>
        </p:spPr>
        <p:txBody>
          <a:bodyPr anchorCtr="0" anchor="t" bIns="45700" lIns="91425" spcFirstLastPara="1" rIns="91425" wrap="square" tIns="45700">
            <a:noAutofit/>
          </a:bodyPr>
          <a:lstStyle/>
          <a:p>
            <a:pPr indent="0" lvl="0" marL="0" rtl="0" algn="r">
              <a:spcBef>
                <a:spcPts val="0"/>
              </a:spcBef>
              <a:spcAft>
                <a:spcPts val="0"/>
              </a:spcAft>
              <a:buNone/>
            </a:pPr>
            <a:r>
              <a:t/>
            </a:r>
            <a:endParaRPr/>
          </a:p>
        </p:txBody>
      </p:sp>
      <p:sp>
        <p:nvSpPr>
          <p:cNvPr id="228" name="Google Shape;228;p15: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4" name="Shape 234"/>
        <p:cNvGrpSpPr/>
        <p:nvPr/>
      </p:nvGrpSpPr>
      <p:grpSpPr>
        <a:xfrm>
          <a:off x="0" y="0"/>
          <a:ext cx="0" cy="0"/>
          <a:chOff x="0" y="0"/>
          <a:chExt cx="0" cy="0"/>
        </a:xfrm>
      </p:grpSpPr>
      <p:sp>
        <p:nvSpPr>
          <p:cNvPr id="235" name="Google Shape;235;p1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36" name="Google Shape;236;p16: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37" name="Google Shape;237;p16:notes"/>
          <p:cNvSpPr txBox="1"/>
          <p:nvPr>
            <p:ph idx="10" type="dt"/>
          </p:nvPr>
        </p:nvSpPr>
        <p:spPr>
          <a:xfrm>
            <a:off x="3884613" y="0"/>
            <a:ext cx="2971800" cy="458788"/>
          </a:xfrm>
          <a:prstGeom prst="rect">
            <a:avLst/>
          </a:prstGeom>
          <a:noFill/>
          <a:ln>
            <a:noFill/>
          </a:ln>
        </p:spPr>
        <p:txBody>
          <a:bodyPr anchorCtr="0" anchor="t" bIns="45700" lIns="91425" spcFirstLastPara="1" rIns="91425" wrap="square" tIns="45700">
            <a:noAutofit/>
          </a:bodyPr>
          <a:lstStyle/>
          <a:p>
            <a:pPr indent="0" lvl="0" marL="0" rtl="0" algn="r">
              <a:spcBef>
                <a:spcPts val="0"/>
              </a:spcBef>
              <a:spcAft>
                <a:spcPts val="0"/>
              </a:spcAft>
              <a:buNone/>
            </a:pPr>
            <a:r>
              <a:t/>
            </a:r>
            <a:endParaRPr/>
          </a:p>
        </p:txBody>
      </p:sp>
      <p:sp>
        <p:nvSpPr>
          <p:cNvPr id="238" name="Google Shape;238;p16: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4" name="Shape 244"/>
        <p:cNvGrpSpPr/>
        <p:nvPr/>
      </p:nvGrpSpPr>
      <p:grpSpPr>
        <a:xfrm>
          <a:off x="0" y="0"/>
          <a:ext cx="0" cy="0"/>
          <a:chOff x="0" y="0"/>
          <a:chExt cx="0" cy="0"/>
        </a:xfrm>
      </p:grpSpPr>
      <p:sp>
        <p:nvSpPr>
          <p:cNvPr id="245" name="Google Shape;245;p1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46" name="Google Shape;246;p17: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47" name="Google Shape;247;p17:notes"/>
          <p:cNvSpPr txBox="1"/>
          <p:nvPr>
            <p:ph idx="10" type="dt"/>
          </p:nvPr>
        </p:nvSpPr>
        <p:spPr>
          <a:xfrm>
            <a:off x="3884613" y="0"/>
            <a:ext cx="2971800" cy="458788"/>
          </a:xfrm>
          <a:prstGeom prst="rect">
            <a:avLst/>
          </a:prstGeom>
          <a:noFill/>
          <a:ln>
            <a:noFill/>
          </a:ln>
        </p:spPr>
        <p:txBody>
          <a:bodyPr anchorCtr="0" anchor="t" bIns="45700" lIns="91425" spcFirstLastPara="1" rIns="91425" wrap="square" tIns="45700">
            <a:noAutofit/>
          </a:bodyPr>
          <a:lstStyle/>
          <a:p>
            <a:pPr indent="0" lvl="0" marL="0" rtl="0" algn="r">
              <a:spcBef>
                <a:spcPts val="0"/>
              </a:spcBef>
              <a:spcAft>
                <a:spcPts val="0"/>
              </a:spcAft>
              <a:buNone/>
            </a:pPr>
            <a:r>
              <a:t/>
            </a:r>
            <a:endParaRPr/>
          </a:p>
        </p:txBody>
      </p:sp>
      <p:sp>
        <p:nvSpPr>
          <p:cNvPr id="248" name="Google Shape;248;p17: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4" name="Shape 254"/>
        <p:cNvGrpSpPr/>
        <p:nvPr/>
      </p:nvGrpSpPr>
      <p:grpSpPr>
        <a:xfrm>
          <a:off x="0" y="0"/>
          <a:ext cx="0" cy="0"/>
          <a:chOff x="0" y="0"/>
          <a:chExt cx="0" cy="0"/>
        </a:xfrm>
      </p:grpSpPr>
      <p:sp>
        <p:nvSpPr>
          <p:cNvPr id="255" name="Google Shape;255;p18: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56" name="Google Shape;256;p18: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57" name="Google Shape;257;p18:notes"/>
          <p:cNvSpPr txBox="1"/>
          <p:nvPr>
            <p:ph idx="10" type="dt"/>
          </p:nvPr>
        </p:nvSpPr>
        <p:spPr>
          <a:xfrm>
            <a:off x="3884613" y="0"/>
            <a:ext cx="2971800" cy="458788"/>
          </a:xfrm>
          <a:prstGeom prst="rect">
            <a:avLst/>
          </a:prstGeom>
          <a:noFill/>
          <a:ln>
            <a:noFill/>
          </a:ln>
        </p:spPr>
        <p:txBody>
          <a:bodyPr anchorCtr="0" anchor="t" bIns="45700" lIns="91425" spcFirstLastPara="1" rIns="91425" wrap="square" tIns="45700">
            <a:noAutofit/>
          </a:bodyPr>
          <a:lstStyle/>
          <a:p>
            <a:pPr indent="0" lvl="0" marL="0" rtl="0" algn="r">
              <a:spcBef>
                <a:spcPts val="0"/>
              </a:spcBef>
              <a:spcAft>
                <a:spcPts val="0"/>
              </a:spcAft>
              <a:buNone/>
            </a:pPr>
            <a:r>
              <a:t/>
            </a:r>
            <a:endParaRPr/>
          </a:p>
        </p:txBody>
      </p:sp>
      <p:sp>
        <p:nvSpPr>
          <p:cNvPr id="258" name="Google Shape;258;p18: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4" name="Shape 264"/>
        <p:cNvGrpSpPr/>
        <p:nvPr/>
      </p:nvGrpSpPr>
      <p:grpSpPr>
        <a:xfrm>
          <a:off x="0" y="0"/>
          <a:ext cx="0" cy="0"/>
          <a:chOff x="0" y="0"/>
          <a:chExt cx="0" cy="0"/>
        </a:xfrm>
      </p:grpSpPr>
      <p:sp>
        <p:nvSpPr>
          <p:cNvPr id="265" name="Google Shape;265;p19: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66" name="Google Shape;266;p19: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67" name="Google Shape;267;p19:notes"/>
          <p:cNvSpPr txBox="1"/>
          <p:nvPr>
            <p:ph idx="10" type="dt"/>
          </p:nvPr>
        </p:nvSpPr>
        <p:spPr>
          <a:xfrm>
            <a:off x="3884613" y="0"/>
            <a:ext cx="2971800" cy="458788"/>
          </a:xfrm>
          <a:prstGeom prst="rect">
            <a:avLst/>
          </a:prstGeom>
          <a:noFill/>
          <a:ln>
            <a:noFill/>
          </a:ln>
        </p:spPr>
        <p:txBody>
          <a:bodyPr anchorCtr="0" anchor="t" bIns="45700" lIns="91425" spcFirstLastPara="1" rIns="91425" wrap="square" tIns="45700">
            <a:noAutofit/>
          </a:bodyPr>
          <a:lstStyle/>
          <a:p>
            <a:pPr indent="0" lvl="0" marL="0" rtl="0" algn="r">
              <a:spcBef>
                <a:spcPts val="0"/>
              </a:spcBef>
              <a:spcAft>
                <a:spcPts val="0"/>
              </a:spcAft>
              <a:buNone/>
            </a:pPr>
            <a:r>
              <a:t/>
            </a:r>
            <a:endParaRPr/>
          </a:p>
        </p:txBody>
      </p:sp>
      <p:sp>
        <p:nvSpPr>
          <p:cNvPr id="268" name="Google Shape;268;p19: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4" name="Shape 94"/>
        <p:cNvGrpSpPr/>
        <p:nvPr/>
      </p:nvGrpSpPr>
      <p:grpSpPr>
        <a:xfrm>
          <a:off x="0" y="0"/>
          <a:ext cx="0" cy="0"/>
          <a:chOff x="0" y="0"/>
          <a:chExt cx="0" cy="0"/>
        </a:xfrm>
      </p:grpSpPr>
      <p:sp>
        <p:nvSpPr>
          <p:cNvPr id="95" name="Google Shape;95;p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96" name="Google Shape;96;p2: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97" name="Google Shape;97;p2:notes"/>
          <p:cNvSpPr txBox="1"/>
          <p:nvPr>
            <p:ph idx="10" type="dt"/>
          </p:nvPr>
        </p:nvSpPr>
        <p:spPr>
          <a:xfrm>
            <a:off x="3884613" y="0"/>
            <a:ext cx="2971800" cy="458788"/>
          </a:xfrm>
          <a:prstGeom prst="rect">
            <a:avLst/>
          </a:prstGeom>
          <a:noFill/>
          <a:ln>
            <a:noFill/>
          </a:ln>
        </p:spPr>
        <p:txBody>
          <a:bodyPr anchorCtr="0" anchor="t" bIns="45700" lIns="91425" spcFirstLastPara="1" rIns="91425" wrap="square" tIns="45700">
            <a:noAutofit/>
          </a:bodyPr>
          <a:lstStyle/>
          <a:p>
            <a:pPr indent="0" lvl="0" marL="0" rtl="0" algn="r">
              <a:spcBef>
                <a:spcPts val="0"/>
              </a:spcBef>
              <a:spcAft>
                <a:spcPts val="0"/>
              </a:spcAft>
              <a:buNone/>
            </a:pPr>
            <a:r>
              <a:t/>
            </a:r>
            <a:endParaRPr/>
          </a:p>
        </p:txBody>
      </p:sp>
      <p:sp>
        <p:nvSpPr>
          <p:cNvPr id="98" name="Google Shape;98;p2: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4" name="Shape 274"/>
        <p:cNvGrpSpPr/>
        <p:nvPr/>
      </p:nvGrpSpPr>
      <p:grpSpPr>
        <a:xfrm>
          <a:off x="0" y="0"/>
          <a:ext cx="0" cy="0"/>
          <a:chOff x="0" y="0"/>
          <a:chExt cx="0" cy="0"/>
        </a:xfrm>
      </p:grpSpPr>
      <p:sp>
        <p:nvSpPr>
          <p:cNvPr id="275" name="Google Shape;275;p2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76" name="Google Shape;276;p20: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77" name="Google Shape;277;p20:notes"/>
          <p:cNvSpPr txBox="1"/>
          <p:nvPr>
            <p:ph idx="10" type="dt"/>
          </p:nvPr>
        </p:nvSpPr>
        <p:spPr>
          <a:xfrm>
            <a:off x="3884613" y="0"/>
            <a:ext cx="2971800" cy="458788"/>
          </a:xfrm>
          <a:prstGeom prst="rect">
            <a:avLst/>
          </a:prstGeom>
          <a:noFill/>
          <a:ln>
            <a:noFill/>
          </a:ln>
        </p:spPr>
        <p:txBody>
          <a:bodyPr anchorCtr="0" anchor="t" bIns="45700" lIns="91425" spcFirstLastPara="1" rIns="91425" wrap="square" tIns="45700">
            <a:noAutofit/>
          </a:bodyPr>
          <a:lstStyle/>
          <a:p>
            <a:pPr indent="0" lvl="0" marL="0" rtl="0" algn="r">
              <a:spcBef>
                <a:spcPts val="0"/>
              </a:spcBef>
              <a:spcAft>
                <a:spcPts val="0"/>
              </a:spcAft>
              <a:buNone/>
            </a:pPr>
            <a:r>
              <a:t/>
            </a:r>
            <a:endParaRPr/>
          </a:p>
        </p:txBody>
      </p:sp>
      <p:sp>
        <p:nvSpPr>
          <p:cNvPr id="278" name="Google Shape;278;p20: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84" name="Shape 284"/>
        <p:cNvGrpSpPr/>
        <p:nvPr/>
      </p:nvGrpSpPr>
      <p:grpSpPr>
        <a:xfrm>
          <a:off x="0" y="0"/>
          <a:ext cx="0" cy="0"/>
          <a:chOff x="0" y="0"/>
          <a:chExt cx="0" cy="0"/>
        </a:xfrm>
      </p:grpSpPr>
      <p:sp>
        <p:nvSpPr>
          <p:cNvPr id="285" name="Google Shape;285;p2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86" name="Google Shape;286;p21: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87" name="Google Shape;287;p21:notes"/>
          <p:cNvSpPr txBox="1"/>
          <p:nvPr>
            <p:ph idx="10" type="dt"/>
          </p:nvPr>
        </p:nvSpPr>
        <p:spPr>
          <a:xfrm>
            <a:off x="3884613" y="0"/>
            <a:ext cx="2971800" cy="458788"/>
          </a:xfrm>
          <a:prstGeom prst="rect">
            <a:avLst/>
          </a:prstGeom>
          <a:noFill/>
          <a:ln>
            <a:noFill/>
          </a:ln>
        </p:spPr>
        <p:txBody>
          <a:bodyPr anchorCtr="0" anchor="t" bIns="45700" lIns="91425" spcFirstLastPara="1" rIns="91425" wrap="square" tIns="45700">
            <a:noAutofit/>
          </a:bodyPr>
          <a:lstStyle/>
          <a:p>
            <a:pPr indent="0" lvl="0" marL="0" rtl="0" algn="r">
              <a:spcBef>
                <a:spcPts val="0"/>
              </a:spcBef>
              <a:spcAft>
                <a:spcPts val="0"/>
              </a:spcAft>
              <a:buNone/>
            </a:pPr>
            <a:r>
              <a:t/>
            </a:r>
            <a:endParaRPr/>
          </a:p>
        </p:txBody>
      </p:sp>
      <p:sp>
        <p:nvSpPr>
          <p:cNvPr id="288" name="Google Shape;288;p21: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94" name="Shape 294"/>
        <p:cNvGrpSpPr/>
        <p:nvPr/>
      </p:nvGrpSpPr>
      <p:grpSpPr>
        <a:xfrm>
          <a:off x="0" y="0"/>
          <a:ext cx="0" cy="0"/>
          <a:chOff x="0" y="0"/>
          <a:chExt cx="0" cy="0"/>
        </a:xfrm>
      </p:grpSpPr>
      <p:sp>
        <p:nvSpPr>
          <p:cNvPr id="295" name="Google Shape;295;p2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96" name="Google Shape;296;p22: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97" name="Google Shape;297;p22:notes"/>
          <p:cNvSpPr txBox="1"/>
          <p:nvPr>
            <p:ph idx="10" type="dt"/>
          </p:nvPr>
        </p:nvSpPr>
        <p:spPr>
          <a:xfrm>
            <a:off x="3884613" y="0"/>
            <a:ext cx="2971800" cy="458788"/>
          </a:xfrm>
          <a:prstGeom prst="rect">
            <a:avLst/>
          </a:prstGeom>
          <a:noFill/>
          <a:ln>
            <a:noFill/>
          </a:ln>
        </p:spPr>
        <p:txBody>
          <a:bodyPr anchorCtr="0" anchor="t" bIns="45700" lIns="91425" spcFirstLastPara="1" rIns="91425" wrap="square" tIns="45700">
            <a:noAutofit/>
          </a:bodyPr>
          <a:lstStyle/>
          <a:p>
            <a:pPr indent="0" lvl="0" marL="0" rtl="0" algn="r">
              <a:spcBef>
                <a:spcPts val="0"/>
              </a:spcBef>
              <a:spcAft>
                <a:spcPts val="0"/>
              </a:spcAft>
              <a:buNone/>
            </a:pPr>
            <a:r>
              <a:t/>
            </a:r>
            <a:endParaRPr/>
          </a:p>
        </p:txBody>
      </p:sp>
      <p:sp>
        <p:nvSpPr>
          <p:cNvPr id="298" name="Google Shape;298;p22: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04" name="Shape 304"/>
        <p:cNvGrpSpPr/>
        <p:nvPr/>
      </p:nvGrpSpPr>
      <p:grpSpPr>
        <a:xfrm>
          <a:off x="0" y="0"/>
          <a:ext cx="0" cy="0"/>
          <a:chOff x="0" y="0"/>
          <a:chExt cx="0" cy="0"/>
        </a:xfrm>
      </p:grpSpPr>
      <p:sp>
        <p:nvSpPr>
          <p:cNvPr id="305" name="Google Shape;305;p2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306" name="Google Shape;306;p23: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07" name="Google Shape;307;p23:notes"/>
          <p:cNvSpPr txBox="1"/>
          <p:nvPr>
            <p:ph idx="10" type="dt"/>
          </p:nvPr>
        </p:nvSpPr>
        <p:spPr>
          <a:xfrm>
            <a:off x="3884613" y="0"/>
            <a:ext cx="2971800" cy="458788"/>
          </a:xfrm>
          <a:prstGeom prst="rect">
            <a:avLst/>
          </a:prstGeom>
          <a:noFill/>
          <a:ln>
            <a:noFill/>
          </a:ln>
        </p:spPr>
        <p:txBody>
          <a:bodyPr anchorCtr="0" anchor="t" bIns="45700" lIns="91425" spcFirstLastPara="1" rIns="91425" wrap="square" tIns="45700">
            <a:noAutofit/>
          </a:bodyPr>
          <a:lstStyle/>
          <a:p>
            <a:pPr indent="0" lvl="0" marL="0" rtl="0" algn="r">
              <a:spcBef>
                <a:spcPts val="0"/>
              </a:spcBef>
              <a:spcAft>
                <a:spcPts val="0"/>
              </a:spcAft>
              <a:buNone/>
            </a:pPr>
            <a:r>
              <a:t/>
            </a:r>
            <a:endParaRPr/>
          </a:p>
        </p:txBody>
      </p:sp>
      <p:sp>
        <p:nvSpPr>
          <p:cNvPr id="308" name="Google Shape;308;p23: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14" name="Shape 314"/>
        <p:cNvGrpSpPr/>
        <p:nvPr/>
      </p:nvGrpSpPr>
      <p:grpSpPr>
        <a:xfrm>
          <a:off x="0" y="0"/>
          <a:ext cx="0" cy="0"/>
          <a:chOff x="0" y="0"/>
          <a:chExt cx="0" cy="0"/>
        </a:xfrm>
      </p:grpSpPr>
      <p:sp>
        <p:nvSpPr>
          <p:cNvPr id="315" name="Google Shape;315;p2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316" name="Google Shape;316;p24: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17" name="Google Shape;317;p24:notes"/>
          <p:cNvSpPr txBox="1"/>
          <p:nvPr>
            <p:ph idx="10" type="dt"/>
          </p:nvPr>
        </p:nvSpPr>
        <p:spPr>
          <a:xfrm>
            <a:off x="3884613" y="0"/>
            <a:ext cx="2971800" cy="458788"/>
          </a:xfrm>
          <a:prstGeom prst="rect">
            <a:avLst/>
          </a:prstGeom>
          <a:noFill/>
          <a:ln>
            <a:noFill/>
          </a:ln>
        </p:spPr>
        <p:txBody>
          <a:bodyPr anchorCtr="0" anchor="t" bIns="45700" lIns="91425" spcFirstLastPara="1" rIns="91425" wrap="square" tIns="45700">
            <a:noAutofit/>
          </a:bodyPr>
          <a:lstStyle/>
          <a:p>
            <a:pPr indent="0" lvl="0" marL="0" rtl="0" algn="r">
              <a:spcBef>
                <a:spcPts val="0"/>
              </a:spcBef>
              <a:spcAft>
                <a:spcPts val="0"/>
              </a:spcAft>
              <a:buNone/>
            </a:pPr>
            <a:r>
              <a:t/>
            </a:r>
            <a:endParaRPr/>
          </a:p>
        </p:txBody>
      </p:sp>
      <p:sp>
        <p:nvSpPr>
          <p:cNvPr id="318" name="Google Shape;318;p24: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24" name="Shape 324"/>
        <p:cNvGrpSpPr/>
        <p:nvPr/>
      </p:nvGrpSpPr>
      <p:grpSpPr>
        <a:xfrm>
          <a:off x="0" y="0"/>
          <a:ext cx="0" cy="0"/>
          <a:chOff x="0" y="0"/>
          <a:chExt cx="0" cy="0"/>
        </a:xfrm>
      </p:grpSpPr>
      <p:sp>
        <p:nvSpPr>
          <p:cNvPr id="325" name="Google Shape;325;p2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326" name="Google Shape;326;p25: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27" name="Google Shape;327;p25:notes"/>
          <p:cNvSpPr txBox="1"/>
          <p:nvPr>
            <p:ph idx="10" type="dt"/>
          </p:nvPr>
        </p:nvSpPr>
        <p:spPr>
          <a:xfrm>
            <a:off x="3884613" y="0"/>
            <a:ext cx="2971800" cy="458788"/>
          </a:xfrm>
          <a:prstGeom prst="rect">
            <a:avLst/>
          </a:prstGeom>
          <a:noFill/>
          <a:ln>
            <a:noFill/>
          </a:ln>
        </p:spPr>
        <p:txBody>
          <a:bodyPr anchorCtr="0" anchor="t" bIns="45700" lIns="91425" spcFirstLastPara="1" rIns="91425" wrap="square" tIns="45700">
            <a:noAutofit/>
          </a:bodyPr>
          <a:lstStyle/>
          <a:p>
            <a:pPr indent="0" lvl="0" marL="0" rtl="0" algn="r">
              <a:spcBef>
                <a:spcPts val="0"/>
              </a:spcBef>
              <a:spcAft>
                <a:spcPts val="0"/>
              </a:spcAft>
              <a:buNone/>
            </a:pPr>
            <a:r>
              <a:t/>
            </a:r>
            <a:endParaRPr/>
          </a:p>
        </p:txBody>
      </p:sp>
      <p:sp>
        <p:nvSpPr>
          <p:cNvPr id="328" name="Google Shape;328;p25: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34" name="Shape 334"/>
        <p:cNvGrpSpPr/>
        <p:nvPr/>
      </p:nvGrpSpPr>
      <p:grpSpPr>
        <a:xfrm>
          <a:off x="0" y="0"/>
          <a:ext cx="0" cy="0"/>
          <a:chOff x="0" y="0"/>
          <a:chExt cx="0" cy="0"/>
        </a:xfrm>
      </p:grpSpPr>
      <p:sp>
        <p:nvSpPr>
          <p:cNvPr id="335" name="Google Shape;335;p2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336" name="Google Shape;336;p26: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37" name="Google Shape;337;p26:notes"/>
          <p:cNvSpPr txBox="1"/>
          <p:nvPr>
            <p:ph idx="10" type="dt"/>
          </p:nvPr>
        </p:nvSpPr>
        <p:spPr>
          <a:xfrm>
            <a:off x="3884613" y="0"/>
            <a:ext cx="2971800" cy="458788"/>
          </a:xfrm>
          <a:prstGeom prst="rect">
            <a:avLst/>
          </a:prstGeom>
          <a:noFill/>
          <a:ln>
            <a:noFill/>
          </a:ln>
        </p:spPr>
        <p:txBody>
          <a:bodyPr anchorCtr="0" anchor="t" bIns="45700" lIns="91425" spcFirstLastPara="1" rIns="91425" wrap="square" tIns="45700">
            <a:noAutofit/>
          </a:bodyPr>
          <a:lstStyle/>
          <a:p>
            <a:pPr indent="0" lvl="0" marL="0" rtl="0" algn="r">
              <a:spcBef>
                <a:spcPts val="0"/>
              </a:spcBef>
              <a:spcAft>
                <a:spcPts val="0"/>
              </a:spcAft>
              <a:buNone/>
            </a:pPr>
            <a:r>
              <a:t/>
            </a:r>
            <a:endParaRPr/>
          </a:p>
        </p:txBody>
      </p:sp>
      <p:sp>
        <p:nvSpPr>
          <p:cNvPr id="338" name="Google Shape;338;p26: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44" name="Shape 344"/>
        <p:cNvGrpSpPr/>
        <p:nvPr/>
      </p:nvGrpSpPr>
      <p:grpSpPr>
        <a:xfrm>
          <a:off x="0" y="0"/>
          <a:ext cx="0" cy="0"/>
          <a:chOff x="0" y="0"/>
          <a:chExt cx="0" cy="0"/>
        </a:xfrm>
      </p:grpSpPr>
      <p:sp>
        <p:nvSpPr>
          <p:cNvPr id="345" name="Google Shape;345;p2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346" name="Google Shape;346;p27: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47" name="Google Shape;347;p27:notes"/>
          <p:cNvSpPr txBox="1"/>
          <p:nvPr>
            <p:ph idx="10" type="dt"/>
          </p:nvPr>
        </p:nvSpPr>
        <p:spPr>
          <a:xfrm>
            <a:off x="3884613" y="0"/>
            <a:ext cx="2971800" cy="458788"/>
          </a:xfrm>
          <a:prstGeom prst="rect">
            <a:avLst/>
          </a:prstGeom>
          <a:noFill/>
          <a:ln>
            <a:noFill/>
          </a:ln>
        </p:spPr>
        <p:txBody>
          <a:bodyPr anchorCtr="0" anchor="t" bIns="45700" lIns="91425" spcFirstLastPara="1" rIns="91425" wrap="square" tIns="45700">
            <a:noAutofit/>
          </a:bodyPr>
          <a:lstStyle/>
          <a:p>
            <a:pPr indent="0" lvl="0" marL="0" rtl="0" algn="r">
              <a:spcBef>
                <a:spcPts val="0"/>
              </a:spcBef>
              <a:spcAft>
                <a:spcPts val="0"/>
              </a:spcAft>
              <a:buNone/>
            </a:pPr>
            <a:r>
              <a:t/>
            </a:r>
            <a:endParaRPr/>
          </a:p>
        </p:txBody>
      </p:sp>
      <p:sp>
        <p:nvSpPr>
          <p:cNvPr id="348" name="Google Shape;348;p27: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54" name="Shape 354"/>
        <p:cNvGrpSpPr/>
        <p:nvPr/>
      </p:nvGrpSpPr>
      <p:grpSpPr>
        <a:xfrm>
          <a:off x="0" y="0"/>
          <a:ext cx="0" cy="0"/>
          <a:chOff x="0" y="0"/>
          <a:chExt cx="0" cy="0"/>
        </a:xfrm>
      </p:grpSpPr>
      <p:sp>
        <p:nvSpPr>
          <p:cNvPr id="355" name="Google Shape;355;p28: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356" name="Google Shape;356;p28: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57" name="Google Shape;357;p28:notes"/>
          <p:cNvSpPr txBox="1"/>
          <p:nvPr>
            <p:ph idx="10" type="dt"/>
          </p:nvPr>
        </p:nvSpPr>
        <p:spPr>
          <a:xfrm>
            <a:off x="3884613" y="0"/>
            <a:ext cx="2971800" cy="458788"/>
          </a:xfrm>
          <a:prstGeom prst="rect">
            <a:avLst/>
          </a:prstGeom>
          <a:noFill/>
          <a:ln>
            <a:noFill/>
          </a:ln>
        </p:spPr>
        <p:txBody>
          <a:bodyPr anchorCtr="0" anchor="t" bIns="45700" lIns="91425" spcFirstLastPara="1" rIns="91425" wrap="square" tIns="45700">
            <a:noAutofit/>
          </a:bodyPr>
          <a:lstStyle/>
          <a:p>
            <a:pPr indent="0" lvl="0" marL="0" rtl="0" algn="r">
              <a:spcBef>
                <a:spcPts val="0"/>
              </a:spcBef>
              <a:spcAft>
                <a:spcPts val="0"/>
              </a:spcAft>
              <a:buNone/>
            </a:pPr>
            <a:r>
              <a:t/>
            </a:r>
            <a:endParaRPr/>
          </a:p>
        </p:txBody>
      </p:sp>
      <p:sp>
        <p:nvSpPr>
          <p:cNvPr id="358" name="Google Shape;358;p28: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64" name="Shape 364"/>
        <p:cNvGrpSpPr/>
        <p:nvPr/>
      </p:nvGrpSpPr>
      <p:grpSpPr>
        <a:xfrm>
          <a:off x="0" y="0"/>
          <a:ext cx="0" cy="0"/>
          <a:chOff x="0" y="0"/>
          <a:chExt cx="0" cy="0"/>
        </a:xfrm>
      </p:grpSpPr>
      <p:sp>
        <p:nvSpPr>
          <p:cNvPr id="365" name="Google Shape;365;p29: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366" name="Google Shape;366;p29: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67" name="Google Shape;367;p29:notes"/>
          <p:cNvSpPr txBox="1"/>
          <p:nvPr>
            <p:ph idx="10" type="dt"/>
          </p:nvPr>
        </p:nvSpPr>
        <p:spPr>
          <a:xfrm>
            <a:off x="3884613" y="0"/>
            <a:ext cx="2971800" cy="458788"/>
          </a:xfrm>
          <a:prstGeom prst="rect">
            <a:avLst/>
          </a:prstGeom>
          <a:noFill/>
          <a:ln>
            <a:noFill/>
          </a:ln>
        </p:spPr>
        <p:txBody>
          <a:bodyPr anchorCtr="0" anchor="t" bIns="45700" lIns="91425" spcFirstLastPara="1" rIns="91425" wrap="square" tIns="45700">
            <a:noAutofit/>
          </a:bodyPr>
          <a:lstStyle/>
          <a:p>
            <a:pPr indent="0" lvl="0" marL="0" rtl="0" algn="r">
              <a:spcBef>
                <a:spcPts val="0"/>
              </a:spcBef>
              <a:spcAft>
                <a:spcPts val="0"/>
              </a:spcAft>
              <a:buNone/>
            </a:pPr>
            <a:r>
              <a:t/>
            </a:r>
            <a:endParaRPr/>
          </a:p>
        </p:txBody>
      </p:sp>
      <p:sp>
        <p:nvSpPr>
          <p:cNvPr id="368" name="Google Shape;368;p29: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4" name="Shape 104"/>
        <p:cNvGrpSpPr/>
        <p:nvPr/>
      </p:nvGrpSpPr>
      <p:grpSpPr>
        <a:xfrm>
          <a:off x="0" y="0"/>
          <a:ext cx="0" cy="0"/>
          <a:chOff x="0" y="0"/>
          <a:chExt cx="0" cy="0"/>
        </a:xfrm>
      </p:grpSpPr>
      <p:sp>
        <p:nvSpPr>
          <p:cNvPr id="105" name="Google Shape;105;p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06" name="Google Shape;106;p3: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07" name="Google Shape;107;p3:notes"/>
          <p:cNvSpPr txBox="1"/>
          <p:nvPr>
            <p:ph idx="10" type="dt"/>
          </p:nvPr>
        </p:nvSpPr>
        <p:spPr>
          <a:xfrm>
            <a:off x="3884613" y="0"/>
            <a:ext cx="2971800" cy="458788"/>
          </a:xfrm>
          <a:prstGeom prst="rect">
            <a:avLst/>
          </a:prstGeom>
          <a:noFill/>
          <a:ln>
            <a:noFill/>
          </a:ln>
        </p:spPr>
        <p:txBody>
          <a:bodyPr anchorCtr="0" anchor="t" bIns="45700" lIns="91425" spcFirstLastPara="1" rIns="91425" wrap="square" tIns="45700">
            <a:noAutofit/>
          </a:bodyPr>
          <a:lstStyle/>
          <a:p>
            <a:pPr indent="0" lvl="0" marL="0" rtl="0" algn="r">
              <a:spcBef>
                <a:spcPts val="0"/>
              </a:spcBef>
              <a:spcAft>
                <a:spcPts val="0"/>
              </a:spcAft>
              <a:buNone/>
            </a:pPr>
            <a:r>
              <a:t/>
            </a:r>
            <a:endParaRPr/>
          </a:p>
        </p:txBody>
      </p:sp>
      <p:sp>
        <p:nvSpPr>
          <p:cNvPr id="108" name="Google Shape;108;p3: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74" name="Shape 374"/>
        <p:cNvGrpSpPr/>
        <p:nvPr/>
      </p:nvGrpSpPr>
      <p:grpSpPr>
        <a:xfrm>
          <a:off x="0" y="0"/>
          <a:ext cx="0" cy="0"/>
          <a:chOff x="0" y="0"/>
          <a:chExt cx="0" cy="0"/>
        </a:xfrm>
      </p:grpSpPr>
      <p:sp>
        <p:nvSpPr>
          <p:cNvPr id="375" name="Google Shape;375;p3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376" name="Google Shape;376;p30: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77" name="Google Shape;377;p30:notes"/>
          <p:cNvSpPr txBox="1"/>
          <p:nvPr>
            <p:ph idx="10" type="dt"/>
          </p:nvPr>
        </p:nvSpPr>
        <p:spPr>
          <a:xfrm>
            <a:off x="3884613" y="0"/>
            <a:ext cx="2971800" cy="458788"/>
          </a:xfrm>
          <a:prstGeom prst="rect">
            <a:avLst/>
          </a:prstGeom>
          <a:noFill/>
          <a:ln>
            <a:noFill/>
          </a:ln>
        </p:spPr>
        <p:txBody>
          <a:bodyPr anchorCtr="0" anchor="t" bIns="45700" lIns="91425" spcFirstLastPara="1" rIns="91425" wrap="square" tIns="45700">
            <a:noAutofit/>
          </a:bodyPr>
          <a:lstStyle/>
          <a:p>
            <a:pPr indent="0" lvl="0" marL="0" rtl="0" algn="r">
              <a:spcBef>
                <a:spcPts val="0"/>
              </a:spcBef>
              <a:spcAft>
                <a:spcPts val="0"/>
              </a:spcAft>
              <a:buNone/>
            </a:pPr>
            <a:r>
              <a:t/>
            </a:r>
            <a:endParaRPr/>
          </a:p>
        </p:txBody>
      </p:sp>
      <p:sp>
        <p:nvSpPr>
          <p:cNvPr id="378" name="Google Shape;378;p30: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84" name="Shape 384"/>
        <p:cNvGrpSpPr/>
        <p:nvPr/>
      </p:nvGrpSpPr>
      <p:grpSpPr>
        <a:xfrm>
          <a:off x="0" y="0"/>
          <a:ext cx="0" cy="0"/>
          <a:chOff x="0" y="0"/>
          <a:chExt cx="0" cy="0"/>
        </a:xfrm>
      </p:grpSpPr>
      <p:sp>
        <p:nvSpPr>
          <p:cNvPr id="385" name="Google Shape;385;p3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386" name="Google Shape;386;p31: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87" name="Google Shape;387;p31:notes"/>
          <p:cNvSpPr txBox="1"/>
          <p:nvPr>
            <p:ph idx="10" type="dt"/>
          </p:nvPr>
        </p:nvSpPr>
        <p:spPr>
          <a:xfrm>
            <a:off x="3884613" y="0"/>
            <a:ext cx="2971800" cy="458788"/>
          </a:xfrm>
          <a:prstGeom prst="rect">
            <a:avLst/>
          </a:prstGeom>
          <a:noFill/>
          <a:ln>
            <a:noFill/>
          </a:ln>
        </p:spPr>
        <p:txBody>
          <a:bodyPr anchorCtr="0" anchor="t" bIns="45700" lIns="91425" spcFirstLastPara="1" rIns="91425" wrap="square" tIns="45700">
            <a:noAutofit/>
          </a:bodyPr>
          <a:lstStyle/>
          <a:p>
            <a:pPr indent="0" lvl="0" marL="0" rtl="0" algn="r">
              <a:spcBef>
                <a:spcPts val="0"/>
              </a:spcBef>
              <a:spcAft>
                <a:spcPts val="0"/>
              </a:spcAft>
              <a:buNone/>
            </a:pPr>
            <a:r>
              <a:t/>
            </a:r>
            <a:endParaRPr/>
          </a:p>
        </p:txBody>
      </p:sp>
      <p:sp>
        <p:nvSpPr>
          <p:cNvPr id="388" name="Google Shape;388;p31: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94" name="Shape 394"/>
        <p:cNvGrpSpPr/>
        <p:nvPr/>
      </p:nvGrpSpPr>
      <p:grpSpPr>
        <a:xfrm>
          <a:off x="0" y="0"/>
          <a:ext cx="0" cy="0"/>
          <a:chOff x="0" y="0"/>
          <a:chExt cx="0" cy="0"/>
        </a:xfrm>
      </p:grpSpPr>
      <p:sp>
        <p:nvSpPr>
          <p:cNvPr id="395" name="Google Shape;395;p3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396" name="Google Shape;396;p32: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97" name="Google Shape;397;p32:notes"/>
          <p:cNvSpPr txBox="1"/>
          <p:nvPr>
            <p:ph idx="10" type="dt"/>
          </p:nvPr>
        </p:nvSpPr>
        <p:spPr>
          <a:xfrm>
            <a:off x="3884613" y="0"/>
            <a:ext cx="2971800" cy="458788"/>
          </a:xfrm>
          <a:prstGeom prst="rect">
            <a:avLst/>
          </a:prstGeom>
          <a:noFill/>
          <a:ln>
            <a:noFill/>
          </a:ln>
        </p:spPr>
        <p:txBody>
          <a:bodyPr anchorCtr="0" anchor="t" bIns="45700" lIns="91425" spcFirstLastPara="1" rIns="91425" wrap="square" tIns="45700">
            <a:noAutofit/>
          </a:bodyPr>
          <a:lstStyle/>
          <a:p>
            <a:pPr indent="0" lvl="0" marL="0" rtl="0" algn="r">
              <a:spcBef>
                <a:spcPts val="0"/>
              </a:spcBef>
              <a:spcAft>
                <a:spcPts val="0"/>
              </a:spcAft>
              <a:buNone/>
            </a:pPr>
            <a:r>
              <a:t/>
            </a:r>
            <a:endParaRPr/>
          </a:p>
        </p:txBody>
      </p:sp>
      <p:sp>
        <p:nvSpPr>
          <p:cNvPr id="398" name="Google Shape;398;p32: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3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04" name="Shape 404"/>
        <p:cNvGrpSpPr/>
        <p:nvPr/>
      </p:nvGrpSpPr>
      <p:grpSpPr>
        <a:xfrm>
          <a:off x="0" y="0"/>
          <a:ext cx="0" cy="0"/>
          <a:chOff x="0" y="0"/>
          <a:chExt cx="0" cy="0"/>
        </a:xfrm>
      </p:grpSpPr>
      <p:sp>
        <p:nvSpPr>
          <p:cNvPr id="405" name="Google Shape;405;p3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406" name="Google Shape;406;p33: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07" name="Google Shape;407;p33:notes"/>
          <p:cNvSpPr txBox="1"/>
          <p:nvPr>
            <p:ph idx="10" type="dt"/>
          </p:nvPr>
        </p:nvSpPr>
        <p:spPr>
          <a:xfrm>
            <a:off x="3884613" y="0"/>
            <a:ext cx="2971800" cy="458788"/>
          </a:xfrm>
          <a:prstGeom prst="rect">
            <a:avLst/>
          </a:prstGeom>
          <a:noFill/>
          <a:ln>
            <a:noFill/>
          </a:ln>
        </p:spPr>
        <p:txBody>
          <a:bodyPr anchorCtr="0" anchor="t" bIns="45700" lIns="91425" spcFirstLastPara="1" rIns="91425" wrap="square" tIns="45700">
            <a:noAutofit/>
          </a:bodyPr>
          <a:lstStyle/>
          <a:p>
            <a:pPr indent="0" lvl="0" marL="0" rtl="0" algn="r">
              <a:spcBef>
                <a:spcPts val="0"/>
              </a:spcBef>
              <a:spcAft>
                <a:spcPts val="0"/>
              </a:spcAft>
              <a:buNone/>
            </a:pPr>
            <a:r>
              <a:t/>
            </a:r>
            <a:endParaRPr/>
          </a:p>
        </p:txBody>
      </p:sp>
      <p:sp>
        <p:nvSpPr>
          <p:cNvPr id="408" name="Google Shape;408;p33: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4" name="Shape 114"/>
        <p:cNvGrpSpPr/>
        <p:nvPr/>
      </p:nvGrpSpPr>
      <p:grpSpPr>
        <a:xfrm>
          <a:off x="0" y="0"/>
          <a:ext cx="0" cy="0"/>
          <a:chOff x="0" y="0"/>
          <a:chExt cx="0" cy="0"/>
        </a:xfrm>
      </p:grpSpPr>
      <p:sp>
        <p:nvSpPr>
          <p:cNvPr id="115" name="Google Shape;115;p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16" name="Google Shape;116;p4: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17" name="Google Shape;117;p4:notes"/>
          <p:cNvSpPr txBox="1"/>
          <p:nvPr>
            <p:ph idx="10" type="dt"/>
          </p:nvPr>
        </p:nvSpPr>
        <p:spPr>
          <a:xfrm>
            <a:off x="3884613" y="0"/>
            <a:ext cx="2971800" cy="458788"/>
          </a:xfrm>
          <a:prstGeom prst="rect">
            <a:avLst/>
          </a:prstGeom>
          <a:noFill/>
          <a:ln>
            <a:noFill/>
          </a:ln>
        </p:spPr>
        <p:txBody>
          <a:bodyPr anchorCtr="0" anchor="t" bIns="45700" lIns="91425" spcFirstLastPara="1" rIns="91425" wrap="square" tIns="45700">
            <a:noAutofit/>
          </a:bodyPr>
          <a:lstStyle/>
          <a:p>
            <a:pPr indent="0" lvl="0" marL="0" rtl="0" algn="r">
              <a:spcBef>
                <a:spcPts val="0"/>
              </a:spcBef>
              <a:spcAft>
                <a:spcPts val="0"/>
              </a:spcAft>
              <a:buNone/>
            </a:pPr>
            <a:r>
              <a:t/>
            </a:r>
            <a:endParaRPr/>
          </a:p>
        </p:txBody>
      </p:sp>
      <p:sp>
        <p:nvSpPr>
          <p:cNvPr id="118" name="Google Shape;118;p4: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4" name="Shape 124"/>
        <p:cNvGrpSpPr/>
        <p:nvPr/>
      </p:nvGrpSpPr>
      <p:grpSpPr>
        <a:xfrm>
          <a:off x="0" y="0"/>
          <a:ext cx="0" cy="0"/>
          <a:chOff x="0" y="0"/>
          <a:chExt cx="0" cy="0"/>
        </a:xfrm>
      </p:grpSpPr>
      <p:sp>
        <p:nvSpPr>
          <p:cNvPr id="125" name="Google Shape;125;p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26" name="Google Shape;126;p5: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27" name="Google Shape;127;p5:notes"/>
          <p:cNvSpPr txBox="1"/>
          <p:nvPr>
            <p:ph idx="10" type="dt"/>
          </p:nvPr>
        </p:nvSpPr>
        <p:spPr>
          <a:xfrm>
            <a:off x="3884613" y="0"/>
            <a:ext cx="2971800" cy="458788"/>
          </a:xfrm>
          <a:prstGeom prst="rect">
            <a:avLst/>
          </a:prstGeom>
          <a:noFill/>
          <a:ln>
            <a:noFill/>
          </a:ln>
        </p:spPr>
        <p:txBody>
          <a:bodyPr anchorCtr="0" anchor="t" bIns="45700" lIns="91425" spcFirstLastPara="1" rIns="91425" wrap="square" tIns="45700">
            <a:noAutofit/>
          </a:bodyPr>
          <a:lstStyle/>
          <a:p>
            <a:pPr indent="0" lvl="0" marL="0" rtl="0" algn="r">
              <a:spcBef>
                <a:spcPts val="0"/>
              </a:spcBef>
              <a:spcAft>
                <a:spcPts val="0"/>
              </a:spcAft>
              <a:buNone/>
            </a:pPr>
            <a:r>
              <a:t/>
            </a:r>
            <a:endParaRPr/>
          </a:p>
        </p:txBody>
      </p:sp>
      <p:sp>
        <p:nvSpPr>
          <p:cNvPr id="128" name="Google Shape;128;p5: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4" name="Shape 134"/>
        <p:cNvGrpSpPr/>
        <p:nvPr/>
      </p:nvGrpSpPr>
      <p:grpSpPr>
        <a:xfrm>
          <a:off x="0" y="0"/>
          <a:ext cx="0" cy="0"/>
          <a:chOff x="0" y="0"/>
          <a:chExt cx="0" cy="0"/>
        </a:xfrm>
      </p:grpSpPr>
      <p:sp>
        <p:nvSpPr>
          <p:cNvPr id="135" name="Google Shape;135;p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36" name="Google Shape;136;p6: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37" name="Google Shape;137;p6:notes"/>
          <p:cNvSpPr txBox="1"/>
          <p:nvPr>
            <p:ph idx="10" type="dt"/>
          </p:nvPr>
        </p:nvSpPr>
        <p:spPr>
          <a:xfrm>
            <a:off x="3884613" y="0"/>
            <a:ext cx="2971800" cy="458788"/>
          </a:xfrm>
          <a:prstGeom prst="rect">
            <a:avLst/>
          </a:prstGeom>
          <a:noFill/>
          <a:ln>
            <a:noFill/>
          </a:ln>
        </p:spPr>
        <p:txBody>
          <a:bodyPr anchorCtr="0" anchor="t" bIns="45700" lIns="91425" spcFirstLastPara="1" rIns="91425" wrap="square" tIns="45700">
            <a:noAutofit/>
          </a:bodyPr>
          <a:lstStyle/>
          <a:p>
            <a:pPr indent="0" lvl="0" marL="0" rtl="0" algn="r">
              <a:spcBef>
                <a:spcPts val="0"/>
              </a:spcBef>
              <a:spcAft>
                <a:spcPts val="0"/>
              </a:spcAft>
              <a:buNone/>
            </a:pPr>
            <a:r>
              <a:t/>
            </a:r>
            <a:endParaRPr/>
          </a:p>
        </p:txBody>
      </p:sp>
      <p:sp>
        <p:nvSpPr>
          <p:cNvPr id="138" name="Google Shape;138;p6: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4" name="Shape 144"/>
        <p:cNvGrpSpPr/>
        <p:nvPr/>
      </p:nvGrpSpPr>
      <p:grpSpPr>
        <a:xfrm>
          <a:off x="0" y="0"/>
          <a:ext cx="0" cy="0"/>
          <a:chOff x="0" y="0"/>
          <a:chExt cx="0" cy="0"/>
        </a:xfrm>
      </p:grpSpPr>
      <p:sp>
        <p:nvSpPr>
          <p:cNvPr id="145" name="Google Shape;145;p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46" name="Google Shape;146;p7: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47" name="Google Shape;147;p7:notes"/>
          <p:cNvSpPr txBox="1"/>
          <p:nvPr>
            <p:ph idx="10" type="dt"/>
          </p:nvPr>
        </p:nvSpPr>
        <p:spPr>
          <a:xfrm>
            <a:off x="3884613" y="0"/>
            <a:ext cx="2971800" cy="458788"/>
          </a:xfrm>
          <a:prstGeom prst="rect">
            <a:avLst/>
          </a:prstGeom>
          <a:noFill/>
          <a:ln>
            <a:noFill/>
          </a:ln>
        </p:spPr>
        <p:txBody>
          <a:bodyPr anchorCtr="0" anchor="t" bIns="45700" lIns="91425" spcFirstLastPara="1" rIns="91425" wrap="square" tIns="45700">
            <a:noAutofit/>
          </a:bodyPr>
          <a:lstStyle/>
          <a:p>
            <a:pPr indent="0" lvl="0" marL="0" rtl="0" algn="r">
              <a:spcBef>
                <a:spcPts val="0"/>
              </a:spcBef>
              <a:spcAft>
                <a:spcPts val="0"/>
              </a:spcAft>
              <a:buNone/>
            </a:pPr>
            <a:r>
              <a:t/>
            </a:r>
            <a:endParaRPr/>
          </a:p>
        </p:txBody>
      </p:sp>
      <p:sp>
        <p:nvSpPr>
          <p:cNvPr id="148" name="Google Shape;148;p7: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4" name="Shape 154"/>
        <p:cNvGrpSpPr/>
        <p:nvPr/>
      </p:nvGrpSpPr>
      <p:grpSpPr>
        <a:xfrm>
          <a:off x="0" y="0"/>
          <a:ext cx="0" cy="0"/>
          <a:chOff x="0" y="0"/>
          <a:chExt cx="0" cy="0"/>
        </a:xfrm>
      </p:grpSpPr>
      <p:sp>
        <p:nvSpPr>
          <p:cNvPr id="155" name="Google Shape;155;p8: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56" name="Google Shape;156;p8: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57" name="Google Shape;157;p8:notes"/>
          <p:cNvSpPr txBox="1"/>
          <p:nvPr>
            <p:ph idx="10" type="dt"/>
          </p:nvPr>
        </p:nvSpPr>
        <p:spPr>
          <a:xfrm>
            <a:off x="3884613" y="0"/>
            <a:ext cx="2971800" cy="458788"/>
          </a:xfrm>
          <a:prstGeom prst="rect">
            <a:avLst/>
          </a:prstGeom>
          <a:noFill/>
          <a:ln>
            <a:noFill/>
          </a:ln>
        </p:spPr>
        <p:txBody>
          <a:bodyPr anchorCtr="0" anchor="t" bIns="45700" lIns="91425" spcFirstLastPara="1" rIns="91425" wrap="square" tIns="45700">
            <a:noAutofit/>
          </a:bodyPr>
          <a:lstStyle/>
          <a:p>
            <a:pPr indent="0" lvl="0" marL="0" rtl="0" algn="r">
              <a:spcBef>
                <a:spcPts val="0"/>
              </a:spcBef>
              <a:spcAft>
                <a:spcPts val="0"/>
              </a:spcAft>
              <a:buNone/>
            </a:pPr>
            <a:r>
              <a:t/>
            </a:r>
            <a:endParaRPr/>
          </a:p>
        </p:txBody>
      </p:sp>
      <p:sp>
        <p:nvSpPr>
          <p:cNvPr id="158" name="Google Shape;158;p8: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4" name="Shape 164"/>
        <p:cNvGrpSpPr/>
        <p:nvPr/>
      </p:nvGrpSpPr>
      <p:grpSpPr>
        <a:xfrm>
          <a:off x="0" y="0"/>
          <a:ext cx="0" cy="0"/>
          <a:chOff x="0" y="0"/>
          <a:chExt cx="0" cy="0"/>
        </a:xfrm>
      </p:grpSpPr>
      <p:sp>
        <p:nvSpPr>
          <p:cNvPr id="165" name="Google Shape;165;p9: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66" name="Google Shape;166;p9: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67" name="Google Shape;167;p9:notes"/>
          <p:cNvSpPr txBox="1"/>
          <p:nvPr>
            <p:ph idx="10" type="dt"/>
          </p:nvPr>
        </p:nvSpPr>
        <p:spPr>
          <a:xfrm>
            <a:off x="3884613" y="0"/>
            <a:ext cx="2971800" cy="458788"/>
          </a:xfrm>
          <a:prstGeom prst="rect">
            <a:avLst/>
          </a:prstGeom>
          <a:noFill/>
          <a:ln>
            <a:noFill/>
          </a:ln>
        </p:spPr>
        <p:txBody>
          <a:bodyPr anchorCtr="0" anchor="t" bIns="45700" lIns="91425" spcFirstLastPara="1" rIns="91425" wrap="square" tIns="45700">
            <a:noAutofit/>
          </a:bodyPr>
          <a:lstStyle/>
          <a:p>
            <a:pPr indent="0" lvl="0" marL="0" rtl="0" algn="r">
              <a:spcBef>
                <a:spcPts val="0"/>
              </a:spcBef>
              <a:spcAft>
                <a:spcPts val="0"/>
              </a:spcAft>
              <a:buNone/>
            </a:pPr>
            <a:r>
              <a:t/>
            </a:r>
            <a:endParaRPr/>
          </a:p>
        </p:txBody>
      </p:sp>
      <p:sp>
        <p:nvSpPr>
          <p:cNvPr id="168" name="Google Shape;168;p9: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5" name="Shape 15"/>
        <p:cNvGrpSpPr/>
        <p:nvPr/>
      </p:nvGrpSpPr>
      <p:grpSpPr>
        <a:xfrm>
          <a:off x="0" y="0"/>
          <a:ext cx="0" cy="0"/>
          <a:chOff x="0" y="0"/>
          <a:chExt cx="0" cy="0"/>
        </a:xfrm>
      </p:grpSpPr>
      <p:sp>
        <p:nvSpPr>
          <p:cNvPr id="16" name="Google Shape;16;p35"/>
          <p:cNvSpPr txBox="1"/>
          <p:nvPr>
            <p:ph type="ctrTitle"/>
          </p:nvPr>
        </p:nvSpPr>
        <p:spPr>
          <a:xfrm>
            <a:off x="1524000" y="1122363"/>
            <a:ext cx="9144000" cy="2387600"/>
          </a:xfrm>
          <a:prstGeom prst="rect">
            <a:avLst/>
          </a:prstGeom>
          <a:noFill/>
          <a:ln>
            <a:noFill/>
          </a:ln>
        </p:spPr>
        <p:txBody>
          <a:bodyPr anchorCtr="0" anchor="b" bIns="45700" lIns="91425" spcFirstLastPara="1" rIns="91425" wrap="square" tIns="45700">
            <a:noAutofit/>
          </a:bodyPr>
          <a:lstStyle>
            <a:lvl1pPr lvl="0" algn="ctr">
              <a:lnSpc>
                <a:spcPct val="100000"/>
              </a:lnSpc>
              <a:spcBef>
                <a:spcPts val="0"/>
              </a:spcBef>
              <a:spcAft>
                <a:spcPts val="0"/>
              </a:spcAft>
              <a:buClr>
                <a:schemeClr val="dk2"/>
              </a:buClr>
              <a:buSzPts val="4500"/>
              <a:buFont typeface="Arial"/>
              <a:buNone/>
              <a:defRPr sz="45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7" name="Google Shape;17;p35"/>
          <p:cNvSpPr txBox="1"/>
          <p:nvPr>
            <p:ph idx="1" type="subTitle"/>
          </p:nvPr>
        </p:nvSpPr>
        <p:spPr>
          <a:xfrm>
            <a:off x="1524000" y="3602038"/>
            <a:ext cx="9144000" cy="1655762"/>
          </a:xfrm>
          <a:prstGeom prst="rect">
            <a:avLst/>
          </a:prstGeom>
          <a:noFill/>
          <a:ln>
            <a:noFill/>
          </a:ln>
        </p:spPr>
        <p:txBody>
          <a:bodyPr anchorCtr="0" anchor="t" bIns="45700" lIns="91425" spcFirstLastPara="1" rIns="91425" wrap="square" tIns="45700">
            <a:noAutofit/>
          </a:bodyPr>
          <a:lstStyle>
            <a:lvl1pPr lvl="0" algn="ctr">
              <a:lnSpc>
                <a:spcPct val="100000"/>
              </a:lnSpc>
              <a:spcBef>
                <a:spcPts val="360"/>
              </a:spcBef>
              <a:spcAft>
                <a:spcPts val="0"/>
              </a:spcAft>
              <a:buClr>
                <a:schemeClr val="dk1"/>
              </a:buClr>
              <a:buSzPts val="1800"/>
              <a:buFont typeface="Arial"/>
              <a:buNone/>
              <a:defRPr sz="1800"/>
            </a:lvl1pPr>
            <a:lvl2pPr lvl="1" algn="ctr">
              <a:lnSpc>
                <a:spcPct val="100000"/>
              </a:lnSpc>
              <a:spcBef>
                <a:spcPts val="300"/>
              </a:spcBef>
              <a:spcAft>
                <a:spcPts val="0"/>
              </a:spcAft>
              <a:buClr>
                <a:schemeClr val="dk1"/>
              </a:buClr>
              <a:buSzPts val="1500"/>
              <a:buFont typeface="Arial"/>
              <a:buNone/>
              <a:defRPr sz="1500"/>
            </a:lvl2pPr>
            <a:lvl3pPr lvl="2" algn="ctr">
              <a:lnSpc>
                <a:spcPct val="100000"/>
              </a:lnSpc>
              <a:spcBef>
                <a:spcPts val="270"/>
              </a:spcBef>
              <a:spcAft>
                <a:spcPts val="0"/>
              </a:spcAft>
              <a:buClr>
                <a:schemeClr val="dk1"/>
              </a:buClr>
              <a:buSzPts val="1350"/>
              <a:buFont typeface="Arial"/>
              <a:buNone/>
              <a:defRPr sz="1350"/>
            </a:lvl3pPr>
            <a:lvl4pPr lvl="3" algn="ctr">
              <a:lnSpc>
                <a:spcPct val="100000"/>
              </a:lnSpc>
              <a:spcBef>
                <a:spcPts val="240"/>
              </a:spcBef>
              <a:spcAft>
                <a:spcPts val="0"/>
              </a:spcAft>
              <a:buClr>
                <a:schemeClr val="dk1"/>
              </a:buClr>
              <a:buSzPts val="1200"/>
              <a:buFont typeface="Arial"/>
              <a:buNone/>
              <a:defRPr sz="1200"/>
            </a:lvl4pPr>
            <a:lvl5pPr lvl="4" algn="ctr">
              <a:lnSpc>
                <a:spcPct val="100000"/>
              </a:lnSpc>
              <a:spcBef>
                <a:spcPts val="240"/>
              </a:spcBef>
              <a:spcAft>
                <a:spcPts val="0"/>
              </a:spcAft>
              <a:buClr>
                <a:schemeClr val="dk1"/>
              </a:buClr>
              <a:buSzPts val="1200"/>
              <a:buFont typeface="Arial"/>
              <a:buNone/>
              <a:defRPr sz="1200"/>
            </a:lvl5pPr>
            <a:lvl6pPr lvl="5" algn="ctr">
              <a:lnSpc>
                <a:spcPct val="100000"/>
              </a:lnSpc>
              <a:spcBef>
                <a:spcPts val="240"/>
              </a:spcBef>
              <a:spcAft>
                <a:spcPts val="0"/>
              </a:spcAft>
              <a:buClr>
                <a:schemeClr val="dk1"/>
              </a:buClr>
              <a:buSzPts val="1200"/>
              <a:buFont typeface="Arial"/>
              <a:buNone/>
              <a:defRPr sz="1200"/>
            </a:lvl6pPr>
            <a:lvl7pPr lvl="6" algn="ctr">
              <a:lnSpc>
                <a:spcPct val="100000"/>
              </a:lnSpc>
              <a:spcBef>
                <a:spcPts val="240"/>
              </a:spcBef>
              <a:spcAft>
                <a:spcPts val="0"/>
              </a:spcAft>
              <a:buClr>
                <a:schemeClr val="dk1"/>
              </a:buClr>
              <a:buSzPts val="1200"/>
              <a:buFont typeface="Arial"/>
              <a:buNone/>
              <a:defRPr sz="1200"/>
            </a:lvl7pPr>
            <a:lvl8pPr lvl="7" algn="ctr">
              <a:lnSpc>
                <a:spcPct val="100000"/>
              </a:lnSpc>
              <a:spcBef>
                <a:spcPts val="240"/>
              </a:spcBef>
              <a:spcAft>
                <a:spcPts val="0"/>
              </a:spcAft>
              <a:buClr>
                <a:schemeClr val="dk1"/>
              </a:buClr>
              <a:buSzPts val="1200"/>
              <a:buFont typeface="Arial"/>
              <a:buNone/>
              <a:defRPr sz="1200"/>
            </a:lvl8pPr>
            <a:lvl9pPr lvl="8" algn="ctr">
              <a:lnSpc>
                <a:spcPct val="100000"/>
              </a:lnSpc>
              <a:spcBef>
                <a:spcPts val="240"/>
              </a:spcBef>
              <a:spcAft>
                <a:spcPts val="0"/>
              </a:spcAft>
              <a:buClr>
                <a:schemeClr val="dk1"/>
              </a:buClr>
              <a:buSzPts val="1200"/>
              <a:buFont typeface="Arial"/>
              <a:buNone/>
              <a:defRPr sz="1200"/>
            </a:lvl9pPr>
          </a:lstStyle>
          <a:p/>
        </p:txBody>
      </p:sp>
      <p:sp>
        <p:nvSpPr>
          <p:cNvPr id="18" name="Google Shape;18;p35"/>
          <p:cNvSpPr txBox="1"/>
          <p:nvPr>
            <p:ph idx="10" type="dt"/>
          </p:nvPr>
        </p:nvSpPr>
        <p:spPr>
          <a:xfrm>
            <a:off x="609600" y="6245225"/>
            <a:ext cx="2844800" cy="476250"/>
          </a:xfrm>
          <a:prstGeom prst="rect">
            <a:avLst/>
          </a:prstGeom>
          <a:noFill/>
          <a:ln>
            <a:noFill/>
          </a:ln>
        </p:spPr>
        <p:txBody>
          <a:bodyPr anchorCtr="0" anchor="t"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9" name="Google Shape;19;p35"/>
          <p:cNvSpPr txBox="1"/>
          <p:nvPr>
            <p:ph idx="11" type="ftr"/>
          </p:nvPr>
        </p:nvSpPr>
        <p:spPr>
          <a:xfrm>
            <a:off x="4165600" y="6245225"/>
            <a:ext cx="3860800" cy="476250"/>
          </a:xfrm>
          <a:prstGeom prst="rect">
            <a:avLst/>
          </a:prstGeom>
          <a:noFill/>
          <a:ln>
            <a:noFill/>
          </a:ln>
        </p:spPr>
        <p:txBody>
          <a:bodyPr anchorCtr="0" anchor="t"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0" name="Google Shape;20;p35"/>
          <p:cNvSpPr txBox="1"/>
          <p:nvPr>
            <p:ph idx="12" type="sldNum"/>
          </p:nvPr>
        </p:nvSpPr>
        <p:spPr>
          <a:xfrm>
            <a:off x="8737600" y="6245225"/>
            <a:ext cx="2844800" cy="476250"/>
          </a:xfrm>
          <a:prstGeom prst="rect">
            <a:avLst/>
          </a:prstGeom>
          <a:noFill/>
          <a:ln>
            <a:noFill/>
          </a:ln>
        </p:spPr>
        <p:txBody>
          <a:bodyPr anchorCtr="0" anchor="t"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72" name="Shape 72"/>
        <p:cNvGrpSpPr/>
        <p:nvPr/>
      </p:nvGrpSpPr>
      <p:grpSpPr>
        <a:xfrm>
          <a:off x="0" y="0"/>
          <a:ext cx="0" cy="0"/>
          <a:chOff x="0" y="0"/>
          <a:chExt cx="0" cy="0"/>
        </a:xfrm>
      </p:grpSpPr>
      <p:sp>
        <p:nvSpPr>
          <p:cNvPr id="73" name="Google Shape;73;p44"/>
          <p:cNvSpPr txBox="1"/>
          <p:nvPr>
            <p:ph type="title"/>
          </p:nvPr>
        </p:nvSpPr>
        <p:spPr>
          <a:xfrm>
            <a:off x="609600" y="274638"/>
            <a:ext cx="10972800" cy="1143000"/>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Clr>
                <a:schemeClr val="dk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4" name="Google Shape;74;p44"/>
          <p:cNvSpPr txBox="1"/>
          <p:nvPr>
            <p:ph idx="1" type="body"/>
          </p:nvPr>
        </p:nvSpPr>
        <p:spPr>
          <a:xfrm rot="5400000">
            <a:off x="3833019" y="-1623218"/>
            <a:ext cx="4525963" cy="10972800"/>
          </a:xfrm>
          <a:prstGeom prst="rect">
            <a:avLst/>
          </a:prstGeom>
          <a:noFill/>
          <a:ln>
            <a:noFill/>
          </a:ln>
        </p:spPr>
        <p:txBody>
          <a:bodyPr anchorCtr="0" anchor="t" bIns="45700" lIns="91425" spcFirstLastPara="1" rIns="91425" wrap="square" tIns="45700">
            <a:noAutofit/>
          </a:bodyPr>
          <a:lstStyle>
            <a:lvl1pPr indent="-342900" lvl="0" marL="457200" algn="l">
              <a:lnSpc>
                <a:spcPct val="100000"/>
              </a:lnSpc>
              <a:spcBef>
                <a:spcPts val="360"/>
              </a:spcBef>
              <a:spcAft>
                <a:spcPts val="0"/>
              </a:spcAft>
              <a:buClr>
                <a:schemeClr val="dk1"/>
              </a:buClr>
              <a:buSzPts val="1800"/>
              <a:buChar char="•"/>
              <a:defRPr/>
            </a:lvl1pPr>
            <a:lvl2pPr indent="-342900" lvl="1" marL="914400" algn="l">
              <a:lnSpc>
                <a:spcPct val="100000"/>
              </a:lnSpc>
              <a:spcBef>
                <a:spcPts val="360"/>
              </a:spcBef>
              <a:spcAft>
                <a:spcPts val="0"/>
              </a:spcAft>
              <a:buClr>
                <a:schemeClr val="dk1"/>
              </a:buClr>
              <a:buSzPts val="1800"/>
              <a:buChar char="–"/>
              <a:defRPr/>
            </a:lvl2pPr>
            <a:lvl3pPr indent="-342900" lvl="2" marL="1371600" algn="l">
              <a:lnSpc>
                <a:spcPct val="100000"/>
              </a:lnSpc>
              <a:spcBef>
                <a:spcPts val="360"/>
              </a:spcBef>
              <a:spcAft>
                <a:spcPts val="0"/>
              </a:spcAft>
              <a:buClr>
                <a:schemeClr val="dk1"/>
              </a:buClr>
              <a:buSzPts val="1800"/>
              <a:buChar char="•"/>
              <a:defRPr/>
            </a:lvl3pPr>
            <a:lvl4pPr indent="-342900" lvl="3" marL="1828800" algn="l">
              <a:lnSpc>
                <a:spcPct val="100000"/>
              </a:lnSpc>
              <a:spcBef>
                <a:spcPts val="360"/>
              </a:spcBef>
              <a:spcAft>
                <a:spcPts val="0"/>
              </a:spcAft>
              <a:buClr>
                <a:schemeClr val="dk1"/>
              </a:buClr>
              <a:buSzPts val="1800"/>
              <a:buChar char="–"/>
              <a:defRPr/>
            </a:lvl4pPr>
            <a:lvl5pPr indent="-342900" lvl="4" marL="2286000" algn="l">
              <a:lnSpc>
                <a:spcPct val="100000"/>
              </a:lnSpc>
              <a:spcBef>
                <a:spcPts val="360"/>
              </a:spcBef>
              <a:spcAft>
                <a:spcPts val="0"/>
              </a:spcAft>
              <a:buClr>
                <a:schemeClr val="dk1"/>
              </a:buClr>
              <a:buSzPts val="1800"/>
              <a:buChar char="»"/>
              <a:defRPr/>
            </a:lvl5pPr>
            <a:lvl6pPr indent="-342900" lvl="5" marL="2743200" algn="l">
              <a:lnSpc>
                <a:spcPct val="100000"/>
              </a:lnSpc>
              <a:spcBef>
                <a:spcPts val="360"/>
              </a:spcBef>
              <a:spcAft>
                <a:spcPts val="0"/>
              </a:spcAft>
              <a:buClr>
                <a:schemeClr val="dk1"/>
              </a:buClr>
              <a:buSzPts val="1800"/>
              <a:buChar char="»"/>
              <a:defRPr/>
            </a:lvl6pPr>
            <a:lvl7pPr indent="-342900" lvl="6" marL="3200400" algn="l">
              <a:lnSpc>
                <a:spcPct val="100000"/>
              </a:lnSpc>
              <a:spcBef>
                <a:spcPts val="36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75" name="Google Shape;75;p44"/>
          <p:cNvSpPr txBox="1"/>
          <p:nvPr>
            <p:ph idx="10" type="dt"/>
          </p:nvPr>
        </p:nvSpPr>
        <p:spPr>
          <a:xfrm>
            <a:off x="609600" y="6245225"/>
            <a:ext cx="2844800" cy="476250"/>
          </a:xfrm>
          <a:prstGeom prst="rect">
            <a:avLst/>
          </a:prstGeom>
          <a:noFill/>
          <a:ln>
            <a:noFill/>
          </a:ln>
        </p:spPr>
        <p:txBody>
          <a:bodyPr anchorCtr="0" anchor="t"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6" name="Google Shape;76;p44"/>
          <p:cNvSpPr txBox="1"/>
          <p:nvPr>
            <p:ph idx="11" type="ftr"/>
          </p:nvPr>
        </p:nvSpPr>
        <p:spPr>
          <a:xfrm>
            <a:off x="4165600" y="6245225"/>
            <a:ext cx="3860800" cy="476250"/>
          </a:xfrm>
          <a:prstGeom prst="rect">
            <a:avLst/>
          </a:prstGeom>
          <a:noFill/>
          <a:ln>
            <a:noFill/>
          </a:ln>
        </p:spPr>
        <p:txBody>
          <a:bodyPr anchorCtr="0" anchor="t"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7" name="Google Shape;77;p44"/>
          <p:cNvSpPr txBox="1"/>
          <p:nvPr>
            <p:ph idx="12" type="sldNum"/>
          </p:nvPr>
        </p:nvSpPr>
        <p:spPr>
          <a:xfrm>
            <a:off x="8737600" y="6245225"/>
            <a:ext cx="2844800" cy="476250"/>
          </a:xfrm>
          <a:prstGeom prst="rect">
            <a:avLst/>
          </a:prstGeom>
          <a:noFill/>
          <a:ln>
            <a:noFill/>
          </a:ln>
        </p:spPr>
        <p:txBody>
          <a:bodyPr anchorCtr="0" anchor="t"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78" name="Shape 78"/>
        <p:cNvGrpSpPr/>
        <p:nvPr/>
      </p:nvGrpSpPr>
      <p:grpSpPr>
        <a:xfrm>
          <a:off x="0" y="0"/>
          <a:ext cx="0" cy="0"/>
          <a:chOff x="0" y="0"/>
          <a:chExt cx="0" cy="0"/>
        </a:xfrm>
      </p:grpSpPr>
      <p:sp>
        <p:nvSpPr>
          <p:cNvPr id="79" name="Google Shape;79;p45"/>
          <p:cNvSpPr txBox="1"/>
          <p:nvPr>
            <p:ph type="title"/>
          </p:nvPr>
        </p:nvSpPr>
        <p:spPr>
          <a:xfrm rot="5400000">
            <a:off x="7285038" y="1828801"/>
            <a:ext cx="5851525" cy="2743200"/>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Clr>
                <a:schemeClr val="dk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80" name="Google Shape;80;p45"/>
          <p:cNvSpPr txBox="1"/>
          <p:nvPr>
            <p:ph idx="1" type="body"/>
          </p:nvPr>
        </p:nvSpPr>
        <p:spPr>
          <a:xfrm rot="5400000">
            <a:off x="1719124" y="-834886"/>
            <a:ext cx="5851525" cy="8070573"/>
          </a:xfrm>
          <a:prstGeom prst="rect">
            <a:avLst/>
          </a:prstGeom>
          <a:noFill/>
          <a:ln>
            <a:noFill/>
          </a:ln>
        </p:spPr>
        <p:txBody>
          <a:bodyPr anchorCtr="0" anchor="t" bIns="45700" lIns="91425" spcFirstLastPara="1" rIns="91425" wrap="square" tIns="45700">
            <a:noAutofit/>
          </a:bodyPr>
          <a:lstStyle>
            <a:lvl1pPr indent="-342900" lvl="0" marL="457200" algn="l">
              <a:lnSpc>
                <a:spcPct val="100000"/>
              </a:lnSpc>
              <a:spcBef>
                <a:spcPts val="360"/>
              </a:spcBef>
              <a:spcAft>
                <a:spcPts val="0"/>
              </a:spcAft>
              <a:buClr>
                <a:schemeClr val="dk1"/>
              </a:buClr>
              <a:buSzPts val="1800"/>
              <a:buChar char="•"/>
              <a:defRPr/>
            </a:lvl1pPr>
            <a:lvl2pPr indent="-342900" lvl="1" marL="914400" algn="l">
              <a:lnSpc>
                <a:spcPct val="100000"/>
              </a:lnSpc>
              <a:spcBef>
                <a:spcPts val="360"/>
              </a:spcBef>
              <a:spcAft>
                <a:spcPts val="0"/>
              </a:spcAft>
              <a:buClr>
                <a:schemeClr val="dk1"/>
              </a:buClr>
              <a:buSzPts val="1800"/>
              <a:buChar char="–"/>
              <a:defRPr/>
            </a:lvl2pPr>
            <a:lvl3pPr indent="-342900" lvl="2" marL="1371600" algn="l">
              <a:lnSpc>
                <a:spcPct val="100000"/>
              </a:lnSpc>
              <a:spcBef>
                <a:spcPts val="360"/>
              </a:spcBef>
              <a:spcAft>
                <a:spcPts val="0"/>
              </a:spcAft>
              <a:buClr>
                <a:schemeClr val="dk1"/>
              </a:buClr>
              <a:buSzPts val="1800"/>
              <a:buChar char="•"/>
              <a:defRPr/>
            </a:lvl3pPr>
            <a:lvl4pPr indent="-342900" lvl="3" marL="1828800" algn="l">
              <a:lnSpc>
                <a:spcPct val="100000"/>
              </a:lnSpc>
              <a:spcBef>
                <a:spcPts val="360"/>
              </a:spcBef>
              <a:spcAft>
                <a:spcPts val="0"/>
              </a:spcAft>
              <a:buClr>
                <a:schemeClr val="dk1"/>
              </a:buClr>
              <a:buSzPts val="1800"/>
              <a:buChar char="–"/>
              <a:defRPr/>
            </a:lvl4pPr>
            <a:lvl5pPr indent="-342900" lvl="4" marL="2286000" algn="l">
              <a:lnSpc>
                <a:spcPct val="100000"/>
              </a:lnSpc>
              <a:spcBef>
                <a:spcPts val="360"/>
              </a:spcBef>
              <a:spcAft>
                <a:spcPts val="0"/>
              </a:spcAft>
              <a:buClr>
                <a:schemeClr val="dk1"/>
              </a:buClr>
              <a:buSzPts val="1800"/>
              <a:buChar char="»"/>
              <a:defRPr/>
            </a:lvl5pPr>
            <a:lvl6pPr indent="-342900" lvl="5" marL="2743200" algn="l">
              <a:lnSpc>
                <a:spcPct val="100000"/>
              </a:lnSpc>
              <a:spcBef>
                <a:spcPts val="360"/>
              </a:spcBef>
              <a:spcAft>
                <a:spcPts val="0"/>
              </a:spcAft>
              <a:buClr>
                <a:schemeClr val="dk1"/>
              </a:buClr>
              <a:buSzPts val="1800"/>
              <a:buChar char="»"/>
              <a:defRPr/>
            </a:lvl6pPr>
            <a:lvl7pPr indent="-342900" lvl="6" marL="3200400" algn="l">
              <a:lnSpc>
                <a:spcPct val="100000"/>
              </a:lnSpc>
              <a:spcBef>
                <a:spcPts val="36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81" name="Google Shape;81;p45"/>
          <p:cNvSpPr txBox="1"/>
          <p:nvPr>
            <p:ph idx="10" type="dt"/>
          </p:nvPr>
        </p:nvSpPr>
        <p:spPr>
          <a:xfrm>
            <a:off x="609600" y="6245225"/>
            <a:ext cx="2844800" cy="476250"/>
          </a:xfrm>
          <a:prstGeom prst="rect">
            <a:avLst/>
          </a:prstGeom>
          <a:noFill/>
          <a:ln>
            <a:noFill/>
          </a:ln>
        </p:spPr>
        <p:txBody>
          <a:bodyPr anchorCtr="0" anchor="t"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2" name="Google Shape;82;p45"/>
          <p:cNvSpPr txBox="1"/>
          <p:nvPr>
            <p:ph idx="11" type="ftr"/>
          </p:nvPr>
        </p:nvSpPr>
        <p:spPr>
          <a:xfrm>
            <a:off x="4165600" y="6245225"/>
            <a:ext cx="3860800" cy="476250"/>
          </a:xfrm>
          <a:prstGeom prst="rect">
            <a:avLst/>
          </a:prstGeom>
          <a:noFill/>
          <a:ln>
            <a:noFill/>
          </a:ln>
        </p:spPr>
        <p:txBody>
          <a:bodyPr anchorCtr="0" anchor="t"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3" name="Google Shape;83;p45"/>
          <p:cNvSpPr txBox="1"/>
          <p:nvPr>
            <p:ph idx="12" type="sldNum"/>
          </p:nvPr>
        </p:nvSpPr>
        <p:spPr>
          <a:xfrm>
            <a:off x="8737600" y="6245225"/>
            <a:ext cx="2844800" cy="476250"/>
          </a:xfrm>
          <a:prstGeom prst="rect">
            <a:avLst/>
          </a:prstGeom>
          <a:noFill/>
          <a:ln>
            <a:noFill/>
          </a:ln>
        </p:spPr>
        <p:txBody>
          <a:bodyPr anchorCtr="0" anchor="t"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21" name="Shape 21"/>
        <p:cNvGrpSpPr/>
        <p:nvPr/>
      </p:nvGrpSpPr>
      <p:grpSpPr>
        <a:xfrm>
          <a:off x="0" y="0"/>
          <a:ext cx="0" cy="0"/>
          <a:chOff x="0" y="0"/>
          <a:chExt cx="0" cy="0"/>
        </a:xfrm>
      </p:grpSpPr>
      <p:sp>
        <p:nvSpPr>
          <p:cNvPr id="22" name="Google Shape;22;p36"/>
          <p:cNvSpPr txBox="1"/>
          <p:nvPr>
            <p:ph type="title"/>
          </p:nvPr>
        </p:nvSpPr>
        <p:spPr>
          <a:xfrm>
            <a:off x="609600" y="274638"/>
            <a:ext cx="10972800" cy="1143000"/>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Clr>
                <a:schemeClr val="dk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3" name="Google Shape;23;p36"/>
          <p:cNvSpPr txBox="1"/>
          <p:nvPr>
            <p:ph idx="1" type="body"/>
          </p:nvPr>
        </p:nvSpPr>
        <p:spPr>
          <a:xfrm>
            <a:off x="609600" y="1600200"/>
            <a:ext cx="10972800" cy="4525963"/>
          </a:xfrm>
          <a:prstGeom prst="rect">
            <a:avLst/>
          </a:prstGeom>
          <a:noFill/>
          <a:ln>
            <a:noFill/>
          </a:ln>
        </p:spPr>
        <p:txBody>
          <a:bodyPr anchorCtr="0" anchor="t" bIns="45700" lIns="91425" spcFirstLastPara="1" rIns="91425" wrap="square" tIns="45700">
            <a:noAutofit/>
          </a:bodyPr>
          <a:lstStyle>
            <a:lvl1pPr indent="-342900" lvl="0" marL="457200" algn="l">
              <a:lnSpc>
                <a:spcPct val="100000"/>
              </a:lnSpc>
              <a:spcBef>
                <a:spcPts val="360"/>
              </a:spcBef>
              <a:spcAft>
                <a:spcPts val="0"/>
              </a:spcAft>
              <a:buClr>
                <a:schemeClr val="dk1"/>
              </a:buClr>
              <a:buSzPts val="1800"/>
              <a:buChar char="•"/>
              <a:defRPr/>
            </a:lvl1pPr>
            <a:lvl2pPr indent="-342900" lvl="1" marL="914400" algn="l">
              <a:lnSpc>
                <a:spcPct val="100000"/>
              </a:lnSpc>
              <a:spcBef>
                <a:spcPts val="360"/>
              </a:spcBef>
              <a:spcAft>
                <a:spcPts val="0"/>
              </a:spcAft>
              <a:buClr>
                <a:schemeClr val="dk1"/>
              </a:buClr>
              <a:buSzPts val="1800"/>
              <a:buChar char="–"/>
              <a:defRPr/>
            </a:lvl2pPr>
            <a:lvl3pPr indent="-342900" lvl="2" marL="1371600" algn="l">
              <a:lnSpc>
                <a:spcPct val="100000"/>
              </a:lnSpc>
              <a:spcBef>
                <a:spcPts val="360"/>
              </a:spcBef>
              <a:spcAft>
                <a:spcPts val="0"/>
              </a:spcAft>
              <a:buClr>
                <a:schemeClr val="dk1"/>
              </a:buClr>
              <a:buSzPts val="1800"/>
              <a:buChar char="•"/>
              <a:defRPr/>
            </a:lvl3pPr>
            <a:lvl4pPr indent="-342900" lvl="3" marL="1828800" algn="l">
              <a:lnSpc>
                <a:spcPct val="100000"/>
              </a:lnSpc>
              <a:spcBef>
                <a:spcPts val="360"/>
              </a:spcBef>
              <a:spcAft>
                <a:spcPts val="0"/>
              </a:spcAft>
              <a:buClr>
                <a:schemeClr val="dk1"/>
              </a:buClr>
              <a:buSzPts val="1800"/>
              <a:buChar char="–"/>
              <a:defRPr/>
            </a:lvl4pPr>
            <a:lvl5pPr indent="-342900" lvl="4" marL="2286000" algn="l">
              <a:lnSpc>
                <a:spcPct val="100000"/>
              </a:lnSpc>
              <a:spcBef>
                <a:spcPts val="360"/>
              </a:spcBef>
              <a:spcAft>
                <a:spcPts val="0"/>
              </a:spcAft>
              <a:buClr>
                <a:schemeClr val="dk1"/>
              </a:buClr>
              <a:buSzPts val="1800"/>
              <a:buChar char="»"/>
              <a:defRPr/>
            </a:lvl5pPr>
            <a:lvl6pPr indent="-342900" lvl="5" marL="2743200" algn="l">
              <a:lnSpc>
                <a:spcPct val="100000"/>
              </a:lnSpc>
              <a:spcBef>
                <a:spcPts val="360"/>
              </a:spcBef>
              <a:spcAft>
                <a:spcPts val="0"/>
              </a:spcAft>
              <a:buClr>
                <a:schemeClr val="dk1"/>
              </a:buClr>
              <a:buSzPts val="1800"/>
              <a:buChar char="»"/>
              <a:defRPr/>
            </a:lvl6pPr>
            <a:lvl7pPr indent="-342900" lvl="6" marL="3200400" algn="l">
              <a:lnSpc>
                <a:spcPct val="100000"/>
              </a:lnSpc>
              <a:spcBef>
                <a:spcPts val="36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24" name="Google Shape;24;p36"/>
          <p:cNvSpPr txBox="1"/>
          <p:nvPr>
            <p:ph idx="10" type="dt"/>
          </p:nvPr>
        </p:nvSpPr>
        <p:spPr>
          <a:xfrm>
            <a:off x="609600" y="6245225"/>
            <a:ext cx="2844800" cy="476250"/>
          </a:xfrm>
          <a:prstGeom prst="rect">
            <a:avLst/>
          </a:prstGeom>
          <a:noFill/>
          <a:ln>
            <a:noFill/>
          </a:ln>
        </p:spPr>
        <p:txBody>
          <a:bodyPr anchorCtr="0" anchor="t"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5" name="Google Shape;25;p36"/>
          <p:cNvSpPr txBox="1"/>
          <p:nvPr>
            <p:ph idx="11" type="ftr"/>
          </p:nvPr>
        </p:nvSpPr>
        <p:spPr>
          <a:xfrm>
            <a:off x="4165600" y="6245225"/>
            <a:ext cx="3860800" cy="476250"/>
          </a:xfrm>
          <a:prstGeom prst="rect">
            <a:avLst/>
          </a:prstGeom>
          <a:noFill/>
          <a:ln>
            <a:noFill/>
          </a:ln>
        </p:spPr>
        <p:txBody>
          <a:bodyPr anchorCtr="0" anchor="t"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6" name="Google Shape;26;p36"/>
          <p:cNvSpPr txBox="1"/>
          <p:nvPr>
            <p:ph idx="12" type="sldNum"/>
          </p:nvPr>
        </p:nvSpPr>
        <p:spPr>
          <a:xfrm>
            <a:off x="8737600" y="6245225"/>
            <a:ext cx="2844800" cy="476250"/>
          </a:xfrm>
          <a:prstGeom prst="rect">
            <a:avLst/>
          </a:prstGeom>
          <a:noFill/>
          <a:ln>
            <a:noFill/>
          </a:ln>
        </p:spPr>
        <p:txBody>
          <a:bodyPr anchorCtr="0" anchor="t"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27" name="Shape 27"/>
        <p:cNvGrpSpPr/>
        <p:nvPr/>
      </p:nvGrpSpPr>
      <p:grpSpPr>
        <a:xfrm>
          <a:off x="0" y="0"/>
          <a:ext cx="0" cy="0"/>
          <a:chOff x="0" y="0"/>
          <a:chExt cx="0" cy="0"/>
        </a:xfrm>
      </p:grpSpPr>
      <p:sp>
        <p:nvSpPr>
          <p:cNvPr id="28" name="Google Shape;28;p37"/>
          <p:cNvSpPr txBox="1"/>
          <p:nvPr>
            <p:ph type="title"/>
          </p:nvPr>
        </p:nvSpPr>
        <p:spPr>
          <a:xfrm>
            <a:off x="831851" y="1709738"/>
            <a:ext cx="10515600" cy="2852737"/>
          </a:xfrm>
          <a:prstGeom prst="rect">
            <a:avLst/>
          </a:prstGeom>
          <a:noFill/>
          <a:ln>
            <a:noFill/>
          </a:ln>
        </p:spPr>
        <p:txBody>
          <a:bodyPr anchorCtr="0" anchor="b" bIns="45700" lIns="91425" spcFirstLastPara="1" rIns="91425" wrap="square" tIns="45700">
            <a:noAutofit/>
          </a:bodyPr>
          <a:lstStyle>
            <a:lvl1pPr lvl="0" algn="ctr">
              <a:lnSpc>
                <a:spcPct val="100000"/>
              </a:lnSpc>
              <a:spcBef>
                <a:spcPts val="0"/>
              </a:spcBef>
              <a:spcAft>
                <a:spcPts val="0"/>
              </a:spcAft>
              <a:buClr>
                <a:schemeClr val="dk2"/>
              </a:buClr>
              <a:buSzPts val="4500"/>
              <a:buFont typeface="Arial"/>
              <a:buNone/>
              <a:defRPr sz="45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9" name="Google Shape;29;p37"/>
          <p:cNvSpPr txBox="1"/>
          <p:nvPr>
            <p:ph idx="1" type="body"/>
          </p:nvPr>
        </p:nvSpPr>
        <p:spPr>
          <a:xfrm>
            <a:off x="831851" y="4589463"/>
            <a:ext cx="10515600" cy="1500187"/>
          </a:xfrm>
          <a:prstGeom prst="rect">
            <a:avLst/>
          </a:prstGeom>
          <a:noFill/>
          <a:ln>
            <a:noFill/>
          </a:ln>
        </p:spPr>
        <p:txBody>
          <a:bodyPr anchorCtr="0" anchor="t" bIns="45700" lIns="91425" spcFirstLastPara="1" rIns="91425" wrap="square" tIns="45700">
            <a:noAutofit/>
          </a:bodyPr>
          <a:lstStyle>
            <a:lvl1pPr indent="-228600" lvl="0" marL="457200" algn="l">
              <a:lnSpc>
                <a:spcPct val="100000"/>
              </a:lnSpc>
              <a:spcBef>
                <a:spcPts val="360"/>
              </a:spcBef>
              <a:spcAft>
                <a:spcPts val="0"/>
              </a:spcAft>
              <a:buClr>
                <a:srgbClr val="888888"/>
              </a:buClr>
              <a:buSzPts val="1800"/>
              <a:buFont typeface="Arial"/>
              <a:buNone/>
              <a:defRPr sz="1800">
                <a:solidFill>
                  <a:srgbClr val="888888"/>
                </a:solidFill>
              </a:defRPr>
            </a:lvl1pPr>
            <a:lvl2pPr indent="-228600" lvl="1" marL="914400" algn="l">
              <a:lnSpc>
                <a:spcPct val="100000"/>
              </a:lnSpc>
              <a:spcBef>
                <a:spcPts val="300"/>
              </a:spcBef>
              <a:spcAft>
                <a:spcPts val="0"/>
              </a:spcAft>
              <a:buClr>
                <a:srgbClr val="888888"/>
              </a:buClr>
              <a:buSzPts val="1500"/>
              <a:buFont typeface="Arial"/>
              <a:buNone/>
              <a:defRPr sz="1500">
                <a:solidFill>
                  <a:srgbClr val="888888"/>
                </a:solidFill>
              </a:defRPr>
            </a:lvl2pPr>
            <a:lvl3pPr indent="-228600" lvl="2" marL="1371600" algn="l">
              <a:lnSpc>
                <a:spcPct val="100000"/>
              </a:lnSpc>
              <a:spcBef>
                <a:spcPts val="270"/>
              </a:spcBef>
              <a:spcAft>
                <a:spcPts val="0"/>
              </a:spcAft>
              <a:buClr>
                <a:srgbClr val="888888"/>
              </a:buClr>
              <a:buSzPts val="1350"/>
              <a:buFont typeface="Arial"/>
              <a:buNone/>
              <a:defRPr sz="1350">
                <a:solidFill>
                  <a:srgbClr val="888888"/>
                </a:solidFill>
              </a:defRPr>
            </a:lvl3pPr>
            <a:lvl4pPr indent="-228600" lvl="3" marL="1828800" algn="l">
              <a:lnSpc>
                <a:spcPct val="100000"/>
              </a:lnSpc>
              <a:spcBef>
                <a:spcPts val="240"/>
              </a:spcBef>
              <a:spcAft>
                <a:spcPts val="0"/>
              </a:spcAft>
              <a:buClr>
                <a:srgbClr val="888888"/>
              </a:buClr>
              <a:buSzPts val="1200"/>
              <a:buFont typeface="Arial"/>
              <a:buNone/>
              <a:defRPr sz="1200">
                <a:solidFill>
                  <a:srgbClr val="888888"/>
                </a:solidFill>
              </a:defRPr>
            </a:lvl4pPr>
            <a:lvl5pPr indent="-228600" lvl="4" marL="2286000" algn="l">
              <a:lnSpc>
                <a:spcPct val="100000"/>
              </a:lnSpc>
              <a:spcBef>
                <a:spcPts val="240"/>
              </a:spcBef>
              <a:spcAft>
                <a:spcPts val="0"/>
              </a:spcAft>
              <a:buClr>
                <a:srgbClr val="888888"/>
              </a:buClr>
              <a:buSzPts val="1200"/>
              <a:buFont typeface="Arial"/>
              <a:buNone/>
              <a:defRPr sz="1200">
                <a:solidFill>
                  <a:srgbClr val="888888"/>
                </a:solidFill>
              </a:defRPr>
            </a:lvl5pPr>
            <a:lvl6pPr indent="-228600" lvl="5" marL="2743200" algn="l">
              <a:lnSpc>
                <a:spcPct val="100000"/>
              </a:lnSpc>
              <a:spcBef>
                <a:spcPts val="240"/>
              </a:spcBef>
              <a:spcAft>
                <a:spcPts val="0"/>
              </a:spcAft>
              <a:buClr>
                <a:srgbClr val="888888"/>
              </a:buClr>
              <a:buSzPts val="1200"/>
              <a:buFont typeface="Arial"/>
              <a:buNone/>
              <a:defRPr sz="1200">
                <a:solidFill>
                  <a:srgbClr val="888888"/>
                </a:solidFill>
              </a:defRPr>
            </a:lvl6pPr>
            <a:lvl7pPr indent="-228600" lvl="6" marL="3200400" algn="l">
              <a:lnSpc>
                <a:spcPct val="100000"/>
              </a:lnSpc>
              <a:spcBef>
                <a:spcPts val="240"/>
              </a:spcBef>
              <a:spcAft>
                <a:spcPts val="0"/>
              </a:spcAft>
              <a:buClr>
                <a:srgbClr val="888888"/>
              </a:buClr>
              <a:buSzPts val="1200"/>
              <a:buFont typeface="Arial"/>
              <a:buNone/>
              <a:defRPr sz="1200">
                <a:solidFill>
                  <a:srgbClr val="888888"/>
                </a:solidFill>
              </a:defRPr>
            </a:lvl7pPr>
            <a:lvl8pPr indent="-228600" lvl="7" marL="3657600" algn="l">
              <a:lnSpc>
                <a:spcPct val="100000"/>
              </a:lnSpc>
              <a:spcBef>
                <a:spcPts val="240"/>
              </a:spcBef>
              <a:spcAft>
                <a:spcPts val="0"/>
              </a:spcAft>
              <a:buClr>
                <a:srgbClr val="888888"/>
              </a:buClr>
              <a:buSzPts val="1200"/>
              <a:buFont typeface="Arial"/>
              <a:buNone/>
              <a:defRPr sz="1200">
                <a:solidFill>
                  <a:srgbClr val="888888"/>
                </a:solidFill>
              </a:defRPr>
            </a:lvl8pPr>
            <a:lvl9pPr indent="-228600" lvl="8" marL="4114800" algn="l">
              <a:lnSpc>
                <a:spcPct val="100000"/>
              </a:lnSpc>
              <a:spcBef>
                <a:spcPts val="240"/>
              </a:spcBef>
              <a:spcAft>
                <a:spcPts val="0"/>
              </a:spcAft>
              <a:buClr>
                <a:srgbClr val="888888"/>
              </a:buClr>
              <a:buSzPts val="1200"/>
              <a:buFont typeface="Arial"/>
              <a:buNone/>
              <a:defRPr sz="1200">
                <a:solidFill>
                  <a:srgbClr val="888888"/>
                </a:solidFill>
              </a:defRPr>
            </a:lvl9pPr>
          </a:lstStyle>
          <a:p/>
        </p:txBody>
      </p:sp>
      <p:sp>
        <p:nvSpPr>
          <p:cNvPr id="30" name="Google Shape;30;p37"/>
          <p:cNvSpPr txBox="1"/>
          <p:nvPr>
            <p:ph idx="10" type="dt"/>
          </p:nvPr>
        </p:nvSpPr>
        <p:spPr>
          <a:xfrm>
            <a:off x="609600" y="6245225"/>
            <a:ext cx="2844800" cy="476250"/>
          </a:xfrm>
          <a:prstGeom prst="rect">
            <a:avLst/>
          </a:prstGeom>
          <a:noFill/>
          <a:ln>
            <a:noFill/>
          </a:ln>
        </p:spPr>
        <p:txBody>
          <a:bodyPr anchorCtr="0" anchor="t"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1" name="Google Shape;31;p37"/>
          <p:cNvSpPr txBox="1"/>
          <p:nvPr>
            <p:ph idx="11" type="ftr"/>
          </p:nvPr>
        </p:nvSpPr>
        <p:spPr>
          <a:xfrm>
            <a:off x="4165600" y="6245225"/>
            <a:ext cx="3860800" cy="476250"/>
          </a:xfrm>
          <a:prstGeom prst="rect">
            <a:avLst/>
          </a:prstGeom>
          <a:noFill/>
          <a:ln>
            <a:noFill/>
          </a:ln>
        </p:spPr>
        <p:txBody>
          <a:bodyPr anchorCtr="0" anchor="t"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2" name="Google Shape;32;p37"/>
          <p:cNvSpPr txBox="1"/>
          <p:nvPr>
            <p:ph idx="12" type="sldNum"/>
          </p:nvPr>
        </p:nvSpPr>
        <p:spPr>
          <a:xfrm>
            <a:off x="8737600" y="6245225"/>
            <a:ext cx="2844800" cy="476250"/>
          </a:xfrm>
          <a:prstGeom prst="rect">
            <a:avLst/>
          </a:prstGeom>
          <a:noFill/>
          <a:ln>
            <a:noFill/>
          </a:ln>
        </p:spPr>
        <p:txBody>
          <a:bodyPr anchorCtr="0" anchor="t"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33" name="Shape 33"/>
        <p:cNvGrpSpPr/>
        <p:nvPr/>
      </p:nvGrpSpPr>
      <p:grpSpPr>
        <a:xfrm>
          <a:off x="0" y="0"/>
          <a:ext cx="0" cy="0"/>
          <a:chOff x="0" y="0"/>
          <a:chExt cx="0" cy="0"/>
        </a:xfrm>
      </p:grpSpPr>
      <p:sp>
        <p:nvSpPr>
          <p:cNvPr id="34" name="Google Shape;34;p38"/>
          <p:cNvSpPr txBox="1"/>
          <p:nvPr>
            <p:ph type="title"/>
          </p:nvPr>
        </p:nvSpPr>
        <p:spPr>
          <a:xfrm>
            <a:off x="609600" y="274638"/>
            <a:ext cx="10972800" cy="1143000"/>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Clr>
                <a:schemeClr val="dk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5" name="Google Shape;35;p38"/>
          <p:cNvSpPr txBox="1"/>
          <p:nvPr>
            <p:ph idx="1" type="body"/>
          </p:nvPr>
        </p:nvSpPr>
        <p:spPr>
          <a:xfrm>
            <a:off x="609600" y="1600200"/>
            <a:ext cx="5376672" cy="4525963"/>
          </a:xfrm>
          <a:prstGeom prst="rect">
            <a:avLst/>
          </a:prstGeom>
          <a:noFill/>
          <a:ln>
            <a:noFill/>
          </a:ln>
        </p:spPr>
        <p:txBody>
          <a:bodyPr anchorCtr="0" anchor="t" bIns="45700" lIns="91425" spcFirstLastPara="1" rIns="91425" wrap="square" tIns="45700">
            <a:noAutofit/>
          </a:bodyPr>
          <a:lstStyle>
            <a:lvl1pPr indent="-342900" lvl="0" marL="457200" algn="l">
              <a:lnSpc>
                <a:spcPct val="100000"/>
              </a:lnSpc>
              <a:spcBef>
                <a:spcPts val="360"/>
              </a:spcBef>
              <a:spcAft>
                <a:spcPts val="0"/>
              </a:spcAft>
              <a:buClr>
                <a:schemeClr val="dk1"/>
              </a:buClr>
              <a:buSzPts val="1800"/>
              <a:buChar char="•"/>
              <a:defRPr/>
            </a:lvl1pPr>
            <a:lvl2pPr indent="-342900" lvl="1" marL="914400" algn="l">
              <a:lnSpc>
                <a:spcPct val="100000"/>
              </a:lnSpc>
              <a:spcBef>
                <a:spcPts val="360"/>
              </a:spcBef>
              <a:spcAft>
                <a:spcPts val="0"/>
              </a:spcAft>
              <a:buClr>
                <a:schemeClr val="dk1"/>
              </a:buClr>
              <a:buSzPts val="1800"/>
              <a:buChar char="–"/>
              <a:defRPr/>
            </a:lvl2pPr>
            <a:lvl3pPr indent="-342900" lvl="2" marL="1371600" algn="l">
              <a:lnSpc>
                <a:spcPct val="100000"/>
              </a:lnSpc>
              <a:spcBef>
                <a:spcPts val="360"/>
              </a:spcBef>
              <a:spcAft>
                <a:spcPts val="0"/>
              </a:spcAft>
              <a:buClr>
                <a:schemeClr val="dk1"/>
              </a:buClr>
              <a:buSzPts val="1800"/>
              <a:buChar char="•"/>
              <a:defRPr/>
            </a:lvl3pPr>
            <a:lvl4pPr indent="-342900" lvl="3" marL="1828800" algn="l">
              <a:lnSpc>
                <a:spcPct val="100000"/>
              </a:lnSpc>
              <a:spcBef>
                <a:spcPts val="360"/>
              </a:spcBef>
              <a:spcAft>
                <a:spcPts val="0"/>
              </a:spcAft>
              <a:buClr>
                <a:schemeClr val="dk1"/>
              </a:buClr>
              <a:buSzPts val="1800"/>
              <a:buChar char="–"/>
              <a:defRPr/>
            </a:lvl4pPr>
            <a:lvl5pPr indent="-342900" lvl="4" marL="2286000" algn="l">
              <a:lnSpc>
                <a:spcPct val="100000"/>
              </a:lnSpc>
              <a:spcBef>
                <a:spcPts val="360"/>
              </a:spcBef>
              <a:spcAft>
                <a:spcPts val="0"/>
              </a:spcAft>
              <a:buClr>
                <a:schemeClr val="dk1"/>
              </a:buClr>
              <a:buSzPts val="1800"/>
              <a:buChar char="»"/>
              <a:defRPr/>
            </a:lvl5pPr>
            <a:lvl6pPr indent="-342900" lvl="5" marL="2743200" algn="l">
              <a:lnSpc>
                <a:spcPct val="100000"/>
              </a:lnSpc>
              <a:spcBef>
                <a:spcPts val="360"/>
              </a:spcBef>
              <a:spcAft>
                <a:spcPts val="0"/>
              </a:spcAft>
              <a:buClr>
                <a:schemeClr val="dk1"/>
              </a:buClr>
              <a:buSzPts val="1800"/>
              <a:buChar char="»"/>
              <a:defRPr/>
            </a:lvl6pPr>
            <a:lvl7pPr indent="-342900" lvl="6" marL="3200400" algn="l">
              <a:lnSpc>
                <a:spcPct val="100000"/>
              </a:lnSpc>
              <a:spcBef>
                <a:spcPts val="36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36" name="Google Shape;36;p38"/>
          <p:cNvSpPr txBox="1"/>
          <p:nvPr>
            <p:ph idx="2" type="body"/>
          </p:nvPr>
        </p:nvSpPr>
        <p:spPr>
          <a:xfrm>
            <a:off x="6205728" y="1600200"/>
            <a:ext cx="5376672" cy="4525963"/>
          </a:xfrm>
          <a:prstGeom prst="rect">
            <a:avLst/>
          </a:prstGeom>
          <a:noFill/>
          <a:ln>
            <a:noFill/>
          </a:ln>
        </p:spPr>
        <p:txBody>
          <a:bodyPr anchorCtr="0" anchor="t" bIns="45700" lIns="91425" spcFirstLastPara="1" rIns="91425" wrap="square" tIns="45700">
            <a:noAutofit/>
          </a:bodyPr>
          <a:lstStyle>
            <a:lvl1pPr indent="-342900" lvl="0" marL="457200" algn="l">
              <a:lnSpc>
                <a:spcPct val="100000"/>
              </a:lnSpc>
              <a:spcBef>
                <a:spcPts val="360"/>
              </a:spcBef>
              <a:spcAft>
                <a:spcPts val="0"/>
              </a:spcAft>
              <a:buClr>
                <a:schemeClr val="dk1"/>
              </a:buClr>
              <a:buSzPts val="1800"/>
              <a:buChar char="•"/>
              <a:defRPr/>
            </a:lvl1pPr>
            <a:lvl2pPr indent="-342900" lvl="1" marL="914400" algn="l">
              <a:lnSpc>
                <a:spcPct val="100000"/>
              </a:lnSpc>
              <a:spcBef>
                <a:spcPts val="360"/>
              </a:spcBef>
              <a:spcAft>
                <a:spcPts val="0"/>
              </a:spcAft>
              <a:buClr>
                <a:schemeClr val="dk1"/>
              </a:buClr>
              <a:buSzPts val="1800"/>
              <a:buChar char="–"/>
              <a:defRPr/>
            </a:lvl2pPr>
            <a:lvl3pPr indent="-342900" lvl="2" marL="1371600" algn="l">
              <a:lnSpc>
                <a:spcPct val="100000"/>
              </a:lnSpc>
              <a:spcBef>
                <a:spcPts val="360"/>
              </a:spcBef>
              <a:spcAft>
                <a:spcPts val="0"/>
              </a:spcAft>
              <a:buClr>
                <a:schemeClr val="dk1"/>
              </a:buClr>
              <a:buSzPts val="1800"/>
              <a:buChar char="•"/>
              <a:defRPr/>
            </a:lvl3pPr>
            <a:lvl4pPr indent="-342900" lvl="3" marL="1828800" algn="l">
              <a:lnSpc>
                <a:spcPct val="100000"/>
              </a:lnSpc>
              <a:spcBef>
                <a:spcPts val="360"/>
              </a:spcBef>
              <a:spcAft>
                <a:spcPts val="0"/>
              </a:spcAft>
              <a:buClr>
                <a:schemeClr val="dk1"/>
              </a:buClr>
              <a:buSzPts val="1800"/>
              <a:buChar char="–"/>
              <a:defRPr/>
            </a:lvl4pPr>
            <a:lvl5pPr indent="-342900" lvl="4" marL="2286000" algn="l">
              <a:lnSpc>
                <a:spcPct val="100000"/>
              </a:lnSpc>
              <a:spcBef>
                <a:spcPts val="360"/>
              </a:spcBef>
              <a:spcAft>
                <a:spcPts val="0"/>
              </a:spcAft>
              <a:buClr>
                <a:schemeClr val="dk1"/>
              </a:buClr>
              <a:buSzPts val="1800"/>
              <a:buChar char="»"/>
              <a:defRPr/>
            </a:lvl5pPr>
            <a:lvl6pPr indent="-342900" lvl="5" marL="2743200" algn="l">
              <a:lnSpc>
                <a:spcPct val="100000"/>
              </a:lnSpc>
              <a:spcBef>
                <a:spcPts val="360"/>
              </a:spcBef>
              <a:spcAft>
                <a:spcPts val="0"/>
              </a:spcAft>
              <a:buClr>
                <a:schemeClr val="dk1"/>
              </a:buClr>
              <a:buSzPts val="1800"/>
              <a:buChar char="»"/>
              <a:defRPr/>
            </a:lvl6pPr>
            <a:lvl7pPr indent="-342900" lvl="6" marL="3200400" algn="l">
              <a:lnSpc>
                <a:spcPct val="100000"/>
              </a:lnSpc>
              <a:spcBef>
                <a:spcPts val="36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37" name="Google Shape;37;p38"/>
          <p:cNvSpPr txBox="1"/>
          <p:nvPr>
            <p:ph idx="10" type="dt"/>
          </p:nvPr>
        </p:nvSpPr>
        <p:spPr>
          <a:xfrm>
            <a:off x="609600" y="6245225"/>
            <a:ext cx="2844800" cy="476250"/>
          </a:xfrm>
          <a:prstGeom prst="rect">
            <a:avLst/>
          </a:prstGeom>
          <a:noFill/>
          <a:ln>
            <a:noFill/>
          </a:ln>
        </p:spPr>
        <p:txBody>
          <a:bodyPr anchorCtr="0" anchor="t"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8" name="Google Shape;38;p38"/>
          <p:cNvSpPr txBox="1"/>
          <p:nvPr>
            <p:ph idx="11" type="ftr"/>
          </p:nvPr>
        </p:nvSpPr>
        <p:spPr>
          <a:xfrm>
            <a:off x="4165600" y="6245225"/>
            <a:ext cx="3860800" cy="476250"/>
          </a:xfrm>
          <a:prstGeom prst="rect">
            <a:avLst/>
          </a:prstGeom>
          <a:noFill/>
          <a:ln>
            <a:noFill/>
          </a:ln>
        </p:spPr>
        <p:txBody>
          <a:bodyPr anchorCtr="0" anchor="t"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9" name="Google Shape;39;p38"/>
          <p:cNvSpPr txBox="1"/>
          <p:nvPr>
            <p:ph idx="12" type="sldNum"/>
          </p:nvPr>
        </p:nvSpPr>
        <p:spPr>
          <a:xfrm>
            <a:off x="8737600" y="6245225"/>
            <a:ext cx="2844800" cy="476250"/>
          </a:xfrm>
          <a:prstGeom prst="rect">
            <a:avLst/>
          </a:prstGeom>
          <a:noFill/>
          <a:ln>
            <a:noFill/>
          </a:ln>
        </p:spPr>
        <p:txBody>
          <a:bodyPr anchorCtr="0" anchor="t"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40" name="Shape 40"/>
        <p:cNvGrpSpPr/>
        <p:nvPr/>
      </p:nvGrpSpPr>
      <p:grpSpPr>
        <a:xfrm>
          <a:off x="0" y="0"/>
          <a:ext cx="0" cy="0"/>
          <a:chOff x="0" y="0"/>
          <a:chExt cx="0" cy="0"/>
        </a:xfrm>
      </p:grpSpPr>
      <p:sp>
        <p:nvSpPr>
          <p:cNvPr id="41" name="Google Shape;41;p39"/>
          <p:cNvSpPr txBox="1"/>
          <p:nvPr>
            <p:ph type="title"/>
          </p:nvPr>
        </p:nvSpPr>
        <p:spPr>
          <a:xfrm>
            <a:off x="839788" y="365125"/>
            <a:ext cx="10515600" cy="1325563"/>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Clr>
                <a:schemeClr val="dk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2" name="Google Shape;42;p39"/>
          <p:cNvSpPr txBox="1"/>
          <p:nvPr>
            <p:ph idx="1" type="body"/>
          </p:nvPr>
        </p:nvSpPr>
        <p:spPr>
          <a:xfrm>
            <a:off x="839788" y="1681163"/>
            <a:ext cx="5157787" cy="823912"/>
          </a:xfrm>
          <a:prstGeom prst="rect">
            <a:avLst/>
          </a:prstGeom>
          <a:noFill/>
          <a:ln>
            <a:noFill/>
          </a:ln>
        </p:spPr>
        <p:txBody>
          <a:bodyPr anchorCtr="0" anchor="b" bIns="45700" lIns="91425" spcFirstLastPara="1" rIns="91425" wrap="square" tIns="45700">
            <a:noAutofit/>
          </a:bodyPr>
          <a:lstStyle>
            <a:lvl1pPr indent="-228600" lvl="0" marL="457200" algn="l">
              <a:lnSpc>
                <a:spcPct val="100000"/>
              </a:lnSpc>
              <a:spcBef>
                <a:spcPts val="360"/>
              </a:spcBef>
              <a:spcAft>
                <a:spcPts val="0"/>
              </a:spcAft>
              <a:buClr>
                <a:schemeClr val="dk1"/>
              </a:buClr>
              <a:buSzPts val="1800"/>
              <a:buFont typeface="Arial"/>
              <a:buNone/>
              <a:defRPr b="1" sz="1800"/>
            </a:lvl1pPr>
            <a:lvl2pPr indent="-228600" lvl="1" marL="914400" algn="l">
              <a:lnSpc>
                <a:spcPct val="100000"/>
              </a:lnSpc>
              <a:spcBef>
                <a:spcPts val="300"/>
              </a:spcBef>
              <a:spcAft>
                <a:spcPts val="0"/>
              </a:spcAft>
              <a:buClr>
                <a:schemeClr val="dk1"/>
              </a:buClr>
              <a:buSzPts val="1500"/>
              <a:buFont typeface="Arial"/>
              <a:buNone/>
              <a:defRPr b="1" sz="1500"/>
            </a:lvl2pPr>
            <a:lvl3pPr indent="-228600" lvl="2" marL="1371600" algn="l">
              <a:lnSpc>
                <a:spcPct val="100000"/>
              </a:lnSpc>
              <a:spcBef>
                <a:spcPts val="270"/>
              </a:spcBef>
              <a:spcAft>
                <a:spcPts val="0"/>
              </a:spcAft>
              <a:buClr>
                <a:schemeClr val="dk1"/>
              </a:buClr>
              <a:buSzPts val="1350"/>
              <a:buFont typeface="Arial"/>
              <a:buNone/>
              <a:defRPr b="1" sz="1350"/>
            </a:lvl3pPr>
            <a:lvl4pPr indent="-228600" lvl="3" marL="1828800" algn="l">
              <a:lnSpc>
                <a:spcPct val="100000"/>
              </a:lnSpc>
              <a:spcBef>
                <a:spcPts val="240"/>
              </a:spcBef>
              <a:spcAft>
                <a:spcPts val="0"/>
              </a:spcAft>
              <a:buClr>
                <a:schemeClr val="dk1"/>
              </a:buClr>
              <a:buSzPts val="1200"/>
              <a:buFont typeface="Arial"/>
              <a:buNone/>
              <a:defRPr b="1" sz="1200"/>
            </a:lvl4pPr>
            <a:lvl5pPr indent="-228600" lvl="4" marL="2286000" algn="l">
              <a:lnSpc>
                <a:spcPct val="100000"/>
              </a:lnSpc>
              <a:spcBef>
                <a:spcPts val="240"/>
              </a:spcBef>
              <a:spcAft>
                <a:spcPts val="0"/>
              </a:spcAft>
              <a:buClr>
                <a:schemeClr val="dk1"/>
              </a:buClr>
              <a:buSzPts val="1200"/>
              <a:buFont typeface="Arial"/>
              <a:buNone/>
              <a:defRPr b="1" sz="1200"/>
            </a:lvl5pPr>
            <a:lvl6pPr indent="-228600" lvl="5" marL="2743200" algn="l">
              <a:lnSpc>
                <a:spcPct val="100000"/>
              </a:lnSpc>
              <a:spcBef>
                <a:spcPts val="240"/>
              </a:spcBef>
              <a:spcAft>
                <a:spcPts val="0"/>
              </a:spcAft>
              <a:buClr>
                <a:schemeClr val="dk1"/>
              </a:buClr>
              <a:buSzPts val="1200"/>
              <a:buFont typeface="Arial"/>
              <a:buNone/>
              <a:defRPr b="1" sz="1200"/>
            </a:lvl6pPr>
            <a:lvl7pPr indent="-228600" lvl="6" marL="3200400" algn="l">
              <a:lnSpc>
                <a:spcPct val="100000"/>
              </a:lnSpc>
              <a:spcBef>
                <a:spcPts val="240"/>
              </a:spcBef>
              <a:spcAft>
                <a:spcPts val="0"/>
              </a:spcAft>
              <a:buClr>
                <a:schemeClr val="dk1"/>
              </a:buClr>
              <a:buSzPts val="1200"/>
              <a:buFont typeface="Arial"/>
              <a:buNone/>
              <a:defRPr b="1" sz="1200"/>
            </a:lvl7pPr>
            <a:lvl8pPr indent="-228600" lvl="7" marL="3657600" algn="l">
              <a:lnSpc>
                <a:spcPct val="100000"/>
              </a:lnSpc>
              <a:spcBef>
                <a:spcPts val="240"/>
              </a:spcBef>
              <a:spcAft>
                <a:spcPts val="0"/>
              </a:spcAft>
              <a:buClr>
                <a:schemeClr val="dk1"/>
              </a:buClr>
              <a:buSzPts val="1200"/>
              <a:buFont typeface="Arial"/>
              <a:buNone/>
              <a:defRPr b="1" sz="1200"/>
            </a:lvl8pPr>
            <a:lvl9pPr indent="-228600" lvl="8" marL="4114800" algn="l">
              <a:lnSpc>
                <a:spcPct val="100000"/>
              </a:lnSpc>
              <a:spcBef>
                <a:spcPts val="240"/>
              </a:spcBef>
              <a:spcAft>
                <a:spcPts val="0"/>
              </a:spcAft>
              <a:buClr>
                <a:schemeClr val="dk1"/>
              </a:buClr>
              <a:buSzPts val="1200"/>
              <a:buFont typeface="Arial"/>
              <a:buNone/>
              <a:defRPr b="1" sz="1200"/>
            </a:lvl9pPr>
          </a:lstStyle>
          <a:p/>
        </p:txBody>
      </p:sp>
      <p:sp>
        <p:nvSpPr>
          <p:cNvPr id="43" name="Google Shape;43;p39"/>
          <p:cNvSpPr txBox="1"/>
          <p:nvPr>
            <p:ph idx="2" type="body"/>
          </p:nvPr>
        </p:nvSpPr>
        <p:spPr>
          <a:xfrm>
            <a:off x="839788" y="2505075"/>
            <a:ext cx="5157787" cy="3684588"/>
          </a:xfrm>
          <a:prstGeom prst="rect">
            <a:avLst/>
          </a:prstGeom>
          <a:noFill/>
          <a:ln>
            <a:noFill/>
          </a:ln>
        </p:spPr>
        <p:txBody>
          <a:bodyPr anchorCtr="0" anchor="t" bIns="45700" lIns="91425" spcFirstLastPara="1" rIns="91425" wrap="square" tIns="45700">
            <a:noAutofit/>
          </a:bodyPr>
          <a:lstStyle>
            <a:lvl1pPr indent="-342900" lvl="0" marL="457200" algn="l">
              <a:lnSpc>
                <a:spcPct val="100000"/>
              </a:lnSpc>
              <a:spcBef>
                <a:spcPts val="360"/>
              </a:spcBef>
              <a:spcAft>
                <a:spcPts val="0"/>
              </a:spcAft>
              <a:buClr>
                <a:schemeClr val="dk1"/>
              </a:buClr>
              <a:buSzPts val="1800"/>
              <a:buChar char="•"/>
              <a:defRPr/>
            </a:lvl1pPr>
            <a:lvl2pPr indent="-342900" lvl="1" marL="914400" algn="l">
              <a:lnSpc>
                <a:spcPct val="100000"/>
              </a:lnSpc>
              <a:spcBef>
                <a:spcPts val="360"/>
              </a:spcBef>
              <a:spcAft>
                <a:spcPts val="0"/>
              </a:spcAft>
              <a:buClr>
                <a:schemeClr val="dk1"/>
              </a:buClr>
              <a:buSzPts val="1800"/>
              <a:buChar char="–"/>
              <a:defRPr/>
            </a:lvl2pPr>
            <a:lvl3pPr indent="-342900" lvl="2" marL="1371600" algn="l">
              <a:lnSpc>
                <a:spcPct val="100000"/>
              </a:lnSpc>
              <a:spcBef>
                <a:spcPts val="360"/>
              </a:spcBef>
              <a:spcAft>
                <a:spcPts val="0"/>
              </a:spcAft>
              <a:buClr>
                <a:schemeClr val="dk1"/>
              </a:buClr>
              <a:buSzPts val="1800"/>
              <a:buChar char="•"/>
              <a:defRPr/>
            </a:lvl3pPr>
            <a:lvl4pPr indent="-342900" lvl="3" marL="1828800" algn="l">
              <a:lnSpc>
                <a:spcPct val="100000"/>
              </a:lnSpc>
              <a:spcBef>
                <a:spcPts val="360"/>
              </a:spcBef>
              <a:spcAft>
                <a:spcPts val="0"/>
              </a:spcAft>
              <a:buClr>
                <a:schemeClr val="dk1"/>
              </a:buClr>
              <a:buSzPts val="1800"/>
              <a:buChar char="–"/>
              <a:defRPr/>
            </a:lvl4pPr>
            <a:lvl5pPr indent="-342900" lvl="4" marL="2286000" algn="l">
              <a:lnSpc>
                <a:spcPct val="100000"/>
              </a:lnSpc>
              <a:spcBef>
                <a:spcPts val="360"/>
              </a:spcBef>
              <a:spcAft>
                <a:spcPts val="0"/>
              </a:spcAft>
              <a:buClr>
                <a:schemeClr val="dk1"/>
              </a:buClr>
              <a:buSzPts val="1800"/>
              <a:buChar char="»"/>
              <a:defRPr/>
            </a:lvl5pPr>
            <a:lvl6pPr indent="-342900" lvl="5" marL="2743200" algn="l">
              <a:lnSpc>
                <a:spcPct val="100000"/>
              </a:lnSpc>
              <a:spcBef>
                <a:spcPts val="360"/>
              </a:spcBef>
              <a:spcAft>
                <a:spcPts val="0"/>
              </a:spcAft>
              <a:buClr>
                <a:schemeClr val="dk1"/>
              </a:buClr>
              <a:buSzPts val="1800"/>
              <a:buChar char="»"/>
              <a:defRPr/>
            </a:lvl6pPr>
            <a:lvl7pPr indent="-342900" lvl="6" marL="3200400" algn="l">
              <a:lnSpc>
                <a:spcPct val="100000"/>
              </a:lnSpc>
              <a:spcBef>
                <a:spcPts val="36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44" name="Google Shape;44;p39"/>
          <p:cNvSpPr txBox="1"/>
          <p:nvPr>
            <p:ph idx="3" type="body"/>
          </p:nvPr>
        </p:nvSpPr>
        <p:spPr>
          <a:xfrm>
            <a:off x="6172200" y="1681163"/>
            <a:ext cx="5183188" cy="823912"/>
          </a:xfrm>
          <a:prstGeom prst="rect">
            <a:avLst/>
          </a:prstGeom>
          <a:noFill/>
          <a:ln>
            <a:noFill/>
          </a:ln>
        </p:spPr>
        <p:txBody>
          <a:bodyPr anchorCtr="0" anchor="b" bIns="45700" lIns="91425" spcFirstLastPara="1" rIns="91425" wrap="square" tIns="45700">
            <a:noAutofit/>
          </a:bodyPr>
          <a:lstStyle>
            <a:lvl1pPr indent="-228600" lvl="0" marL="457200" algn="l">
              <a:lnSpc>
                <a:spcPct val="100000"/>
              </a:lnSpc>
              <a:spcBef>
                <a:spcPts val="360"/>
              </a:spcBef>
              <a:spcAft>
                <a:spcPts val="0"/>
              </a:spcAft>
              <a:buClr>
                <a:schemeClr val="dk1"/>
              </a:buClr>
              <a:buSzPts val="1800"/>
              <a:buFont typeface="Arial"/>
              <a:buNone/>
              <a:defRPr b="1" sz="1800"/>
            </a:lvl1pPr>
            <a:lvl2pPr indent="-228600" lvl="1" marL="914400" algn="l">
              <a:lnSpc>
                <a:spcPct val="100000"/>
              </a:lnSpc>
              <a:spcBef>
                <a:spcPts val="300"/>
              </a:spcBef>
              <a:spcAft>
                <a:spcPts val="0"/>
              </a:spcAft>
              <a:buClr>
                <a:schemeClr val="dk1"/>
              </a:buClr>
              <a:buSzPts val="1500"/>
              <a:buFont typeface="Arial"/>
              <a:buNone/>
              <a:defRPr b="1" sz="1500"/>
            </a:lvl2pPr>
            <a:lvl3pPr indent="-228600" lvl="2" marL="1371600" algn="l">
              <a:lnSpc>
                <a:spcPct val="100000"/>
              </a:lnSpc>
              <a:spcBef>
                <a:spcPts val="270"/>
              </a:spcBef>
              <a:spcAft>
                <a:spcPts val="0"/>
              </a:spcAft>
              <a:buClr>
                <a:schemeClr val="dk1"/>
              </a:buClr>
              <a:buSzPts val="1350"/>
              <a:buFont typeface="Arial"/>
              <a:buNone/>
              <a:defRPr b="1" sz="1350"/>
            </a:lvl3pPr>
            <a:lvl4pPr indent="-228600" lvl="3" marL="1828800" algn="l">
              <a:lnSpc>
                <a:spcPct val="100000"/>
              </a:lnSpc>
              <a:spcBef>
                <a:spcPts val="240"/>
              </a:spcBef>
              <a:spcAft>
                <a:spcPts val="0"/>
              </a:spcAft>
              <a:buClr>
                <a:schemeClr val="dk1"/>
              </a:buClr>
              <a:buSzPts val="1200"/>
              <a:buFont typeface="Arial"/>
              <a:buNone/>
              <a:defRPr b="1" sz="1200"/>
            </a:lvl4pPr>
            <a:lvl5pPr indent="-228600" lvl="4" marL="2286000" algn="l">
              <a:lnSpc>
                <a:spcPct val="100000"/>
              </a:lnSpc>
              <a:spcBef>
                <a:spcPts val="240"/>
              </a:spcBef>
              <a:spcAft>
                <a:spcPts val="0"/>
              </a:spcAft>
              <a:buClr>
                <a:schemeClr val="dk1"/>
              </a:buClr>
              <a:buSzPts val="1200"/>
              <a:buFont typeface="Arial"/>
              <a:buNone/>
              <a:defRPr b="1" sz="1200"/>
            </a:lvl5pPr>
            <a:lvl6pPr indent="-228600" lvl="5" marL="2743200" algn="l">
              <a:lnSpc>
                <a:spcPct val="100000"/>
              </a:lnSpc>
              <a:spcBef>
                <a:spcPts val="240"/>
              </a:spcBef>
              <a:spcAft>
                <a:spcPts val="0"/>
              </a:spcAft>
              <a:buClr>
                <a:schemeClr val="dk1"/>
              </a:buClr>
              <a:buSzPts val="1200"/>
              <a:buFont typeface="Arial"/>
              <a:buNone/>
              <a:defRPr b="1" sz="1200"/>
            </a:lvl6pPr>
            <a:lvl7pPr indent="-228600" lvl="6" marL="3200400" algn="l">
              <a:lnSpc>
                <a:spcPct val="100000"/>
              </a:lnSpc>
              <a:spcBef>
                <a:spcPts val="240"/>
              </a:spcBef>
              <a:spcAft>
                <a:spcPts val="0"/>
              </a:spcAft>
              <a:buClr>
                <a:schemeClr val="dk1"/>
              </a:buClr>
              <a:buSzPts val="1200"/>
              <a:buFont typeface="Arial"/>
              <a:buNone/>
              <a:defRPr b="1" sz="1200"/>
            </a:lvl7pPr>
            <a:lvl8pPr indent="-228600" lvl="7" marL="3657600" algn="l">
              <a:lnSpc>
                <a:spcPct val="100000"/>
              </a:lnSpc>
              <a:spcBef>
                <a:spcPts val="240"/>
              </a:spcBef>
              <a:spcAft>
                <a:spcPts val="0"/>
              </a:spcAft>
              <a:buClr>
                <a:schemeClr val="dk1"/>
              </a:buClr>
              <a:buSzPts val="1200"/>
              <a:buFont typeface="Arial"/>
              <a:buNone/>
              <a:defRPr b="1" sz="1200"/>
            </a:lvl8pPr>
            <a:lvl9pPr indent="-228600" lvl="8" marL="4114800" algn="l">
              <a:lnSpc>
                <a:spcPct val="100000"/>
              </a:lnSpc>
              <a:spcBef>
                <a:spcPts val="240"/>
              </a:spcBef>
              <a:spcAft>
                <a:spcPts val="0"/>
              </a:spcAft>
              <a:buClr>
                <a:schemeClr val="dk1"/>
              </a:buClr>
              <a:buSzPts val="1200"/>
              <a:buFont typeface="Arial"/>
              <a:buNone/>
              <a:defRPr b="1" sz="1200"/>
            </a:lvl9pPr>
          </a:lstStyle>
          <a:p/>
        </p:txBody>
      </p:sp>
      <p:sp>
        <p:nvSpPr>
          <p:cNvPr id="45" name="Google Shape;45;p39"/>
          <p:cNvSpPr txBox="1"/>
          <p:nvPr>
            <p:ph idx="4" type="body"/>
          </p:nvPr>
        </p:nvSpPr>
        <p:spPr>
          <a:xfrm>
            <a:off x="6172200" y="2505075"/>
            <a:ext cx="5183188" cy="3684588"/>
          </a:xfrm>
          <a:prstGeom prst="rect">
            <a:avLst/>
          </a:prstGeom>
          <a:noFill/>
          <a:ln>
            <a:noFill/>
          </a:ln>
        </p:spPr>
        <p:txBody>
          <a:bodyPr anchorCtr="0" anchor="t" bIns="45700" lIns="91425" spcFirstLastPara="1" rIns="91425" wrap="square" tIns="45700">
            <a:noAutofit/>
          </a:bodyPr>
          <a:lstStyle>
            <a:lvl1pPr indent="-342900" lvl="0" marL="457200" algn="l">
              <a:lnSpc>
                <a:spcPct val="100000"/>
              </a:lnSpc>
              <a:spcBef>
                <a:spcPts val="360"/>
              </a:spcBef>
              <a:spcAft>
                <a:spcPts val="0"/>
              </a:spcAft>
              <a:buClr>
                <a:schemeClr val="dk1"/>
              </a:buClr>
              <a:buSzPts val="1800"/>
              <a:buChar char="•"/>
              <a:defRPr/>
            </a:lvl1pPr>
            <a:lvl2pPr indent="-342900" lvl="1" marL="914400" algn="l">
              <a:lnSpc>
                <a:spcPct val="100000"/>
              </a:lnSpc>
              <a:spcBef>
                <a:spcPts val="360"/>
              </a:spcBef>
              <a:spcAft>
                <a:spcPts val="0"/>
              </a:spcAft>
              <a:buClr>
                <a:schemeClr val="dk1"/>
              </a:buClr>
              <a:buSzPts val="1800"/>
              <a:buChar char="–"/>
              <a:defRPr/>
            </a:lvl2pPr>
            <a:lvl3pPr indent="-342900" lvl="2" marL="1371600" algn="l">
              <a:lnSpc>
                <a:spcPct val="100000"/>
              </a:lnSpc>
              <a:spcBef>
                <a:spcPts val="360"/>
              </a:spcBef>
              <a:spcAft>
                <a:spcPts val="0"/>
              </a:spcAft>
              <a:buClr>
                <a:schemeClr val="dk1"/>
              </a:buClr>
              <a:buSzPts val="1800"/>
              <a:buChar char="•"/>
              <a:defRPr/>
            </a:lvl3pPr>
            <a:lvl4pPr indent="-342900" lvl="3" marL="1828800" algn="l">
              <a:lnSpc>
                <a:spcPct val="100000"/>
              </a:lnSpc>
              <a:spcBef>
                <a:spcPts val="360"/>
              </a:spcBef>
              <a:spcAft>
                <a:spcPts val="0"/>
              </a:spcAft>
              <a:buClr>
                <a:schemeClr val="dk1"/>
              </a:buClr>
              <a:buSzPts val="1800"/>
              <a:buChar char="–"/>
              <a:defRPr/>
            </a:lvl4pPr>
            <a:lvl5pPr indent="-342900" lvl="4" marL="2286000" algn="l">
              <a:lnSpc>
                <a:spcPct val="100000"/>
              </a:lnSpc>
              <a:spcBef>
                <a:spcPts val="360"/>
              </a:spcBef>
              <a:spcAft>
                <a:spcPts val="0"/>
              </a:spcAft>
              <a:buClr>
                <a:schemeClr val="dk1"/>
              </a:buClr>
              <a:buSzPts val="1800"/>
              <a:buChar char="»"/>
              <a:defRPr/>
            </a:lvl5pPr>
            <a:lvl6pPr indent="-342900" lvl="5" marL="2743200" algn="l">
              <a:lnSpc>
                <a:spcPct val="100000"/>
              </a:lnSpc>
              <a:spcBef>
                <a:spcPts val="360"/>
              </a:spcBef>
              <a:spcAft>
                <a:spcPts val="0"/>
              </a:spcAft>
              <a:buClr>
                <a:schemeClr val="dk1"/>
              </a:buClr>
              <a:buSzPts val="1800"/>
              <a:buChar char="»"/>
              <a:defRPr/>
            </a:lvl6pPr>
            <a:lvl7pPr indent="-342900" lvl="6" marL="3200400" algn="l">
              <a:lnSpc>
                <a:spcPct val="100000"/>
              </a:lnSpc>
              <a:spcBef>
                <a:spcPts val="36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46" name="Google Shape;46;p39"/>
          <p:cNvSpPr txBox="1"/>
          <p:nvPr>
            <p:ph idx="10" type="dt"/>
          </p:nvPr>
        </p:nvSpPr>
        <p:spPr>
          <a:xfrm>
            <a:off x="609600" y="6245225"/>
            <a:ext cx="2844800" cy="476250"/>
          </a:xfrm>
          <a:prstGeom prst="rect">
            <a:avLst/>
          </a:prstGeom>
          <a:noFill/>
          <a:ln>
            <a:noFill/>
          </a:ln>
        </p:spPr>
        <p:txBody>
          <a:bodyPr anchorCtr="0" anchor="t"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7" name="Google Shape;47;p39"/>
          <p:cNvSpPr txBox="1"/>
          <p:nvPr>
            <p:ph idx="11" type="ftr"/>
          </p:nvPr>
        </p:nvSpPr>
        <p:spPr>
          <a:xfrm>
            <a:off x="4165600" y="6245225"/>
            <a:ext cx="3860800" cy="476250"/>
          </a:xfrm>
          <a:prstGeom prst="rect">
            <a:avLst/>
          </a:prstGeom>
          <a:noFill/>
          <a:ln>
            <a:noFill/>
          </a:ln>
        </p:spPr>
        <p:txBody>
          <a:bodyPr anchorCtr="0" anchor="t"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8" name="Google Shape;48;p39"/>
          <p:cNvSpPr txBox="1"/>
          <p:nvPr>
            <p:ph idx="12" type="sldNum"/>
          </p:nvPr>
        </p:nvSpPr>
        <p:spPr>
          <a:xfrm>
            <a:off x="8737600" y="6245225"/>
            <a:ext cx="2844800" cy="476250"/>
          </a:xfrm>
          <a:prstGeom prst="rect">
            <a:avLst/>
          </a:prstGeom>
          <a:noFill/>
          <a:ln>
            <a:noFill/>
          </a:ln>
        </p:spPr>
        <p:txBody>
          <a:bodyPr anchorCtr="0" anchor="t"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49" name="Shape 49"/>
        <p:cNvGrpSpPr/>
        <p:nvPr/>
      </p:nvGrpSpPr>
      <p:grpSpPr>
        <a:xfrm>
          <a:off x="0" y="0"/>
          <a:ext cx="0" cy="0"/>
          <a:chOff x="0" y="0"/>
          <a:chExt cx="0" cy="0"/>
        </a:xfrm>
      </p:grpSpPr>
      <p:sp>
        <p:nvSpPr>
          <p:cNvPr id="50" name="Google Shape;50;p40"/>
          <p:cNvSpPr txBox="1"/>
          <p:nvPr>
            <p:ph type="title"/>
          </p:nvPr>
        </p:nvSpPr>
        <p:spPr>
          <a:xfrm>
            <a:off x="609600" y="274638"/>
            <a:ext cx="10972800" cy="1143000"/>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Clr>
                <a:schemeClr val="dk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1" name="Google Shape;51;p40"/>
          <p:cNvSpPr txBox="1"/>
          <p:nvPr>
            <p:ph idx="10" type="dt"/>
          </p:nvPr>
        </p:nvSpPr>
        <p:spPr>
          <a:xfrm>
            <a:off x="609600" y="6245225"/>
            <a:ext cx="2844800" cy="476250"/>
          </a:xfrm>
          <a:prstGeom prst="rect">
            <a:avLst/>
          </a:prstGeom>
          <a:noFill/>
          <a:ln>
            <a:noFill/>
          </a:ln>
        </p:spPr>
        <p:txBody>
          <a:bodyPr anchorCtr="0" anchor="t"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2" name="Google Shape;52;p40"/>
          <p:cNvSpPr txBox="1"/>
          <p:nvPr>
            <p:ph idx="11" type="ftr"/>
          </p:nvPr>
        </p:nvSpPr>
        <p:spPr>
          <a:xfrm>
            <a:off x="4165600" y="6245225"/>
            <a:ext cx="3860800" cy="476250"/>
          </a:xfrm>
          <a:prstGeom prst="rect">
            <a:avLst/>
          </a:prstGeom>
          <a:noFill/>
          <a:ln>
            <a:noFill/>
          </a:ln>
        </p:spPr>
        <p:txBody>
          <a:bodyPr anchorCtr="0" anchor="t"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3" name="Google Shape;53;p40"/>
          <p:cNvSpPr txBox="1"/>
          <p:nvPr>
            <p:ph idx="12" type="sldNum"/>
          </p:nvPr>
        </p:nvSpPr>
        <p:spPr>
          <a:xfrm>
            <a:off x="8737600" y="6245225"/>
            <a:ext cx="2844800" cy="476250"/>
          </a:xfrm>
          <a:prstGeom prst="rect">
            <a:avLst/>
          </a:prstGeom>
          <a:noFill/>
          <a:ln>
            <a:noFill/>
          </a:ln>
        </p:spPr>
        <p:txBody>
          <a:bodyPr anchorCtr="0" anchor="t"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54" name="Shape 54"/>
        <p:cNvGrpSpPr/>
        <p:nvPr/>
      </p:nvGrpSpPr>
      <p:grpSpPr>
        <a:xfrm>
          <a:off x="0" y="0"/>
          <a:ext cx="0" cy="0"/>
          <a:chOff x="0" y="0"/>
          <a:chExt cx="0" cy="0"/>
        </a:xfrm>
      </p:grpSpPr>
      <p:sp>
        <p:nvSpPr>
          <p:cNvPr id="55" name="Google Shape;55;p41"/>
          <p:cNvSpPr txBox="1"/>
          <p:nvPr>
            <p:ph idx="10" type="dt"/>
          </p:nvPr>
        </p:nvSpPr>
        <p:spPr>
          <a:xfrm>
            <a:off x="609600" y="6245225"/>
            <a:ext cx="2844800" cy="476250"/>
          </a:xfrm>
          <a:prstGeom prst="rect">
            <a:avLst/>
          </a:prstGeom>
          <a:noFill/>
          <a:ln>
            <a:noFill/>
          </a:ln>
        </p:spPr>
        <p:txBody>
          <a:bodyPr anchorCtr="0" anchor="t"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6" name="Google Shape;56;p41"/>
          <p:cNvSpPr txBox="1"/>
          <p:nvPr>
            <p:ph idx="11" type="ftr"/>
          </p:nvPr>
        </p:nvSpPr>
        <p:spPr>
          <a:xfrm>
            <a:off x="4165600" y="6245225"/>
            <a:ext cx="3860800" cy="476250"/>
          </a:xfrm>
          <a:prstGeom prst="rect">
            <a:avLst/>
          </a:prstGeom>
          <a:noFill/>
          <a:ln>
            <a:noFill/>
          </a:ln>
        </p:spPr>
        <p:txBody>
          <a:bodyPr anchorCtr="0" anchor="t"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7" name="Google Shape;57;p41"/>
          <p:cNvSpPr txBox="1"/>
          <p:nvPr>
            <p:ph idx="12" type="sldNum"/>
          </p:nvPr>
        </p:nvSpPr>
        <p:spPr>
          <a:xfrm>
            <a:off x="8737600" y="6245225"/>
            <a:ext cx="2844800" cy="476250"/>
          </a:xfrm>
          <a:prstGeom prst="rect">
            <a:avLst/>
          </a:prstGeom>
          <a:noFill/>
          <a:ln>
            <a:noFill/>
          </a:ln>
        </p:spPr>
        <p:txBody>
          <a:bodyPr anchorCtr="0" anchor="t"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58" name="Shape 58"/>
        <p:cNvGrpSpPr/>
        <p:nvPr/>
      </p:nvGrpSpPr>
      <p:grpSpPr>
        <a:xfrm>
          <a:off x="0" y="0"/>
          <a:ext cx="0" cy="0"/>
          <a:chOff x="0" y="0"/>
          <a:chExt cx="0" cy="0"/>
        </a:xfrm>
      </p:grpSpPr>
      <p:sp>
        <p:nvSpPr>
          <p:cNvPr id="59" name="Google Shape;59;p42"/>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Autofit/>
          </a:bodyPr>
          <a:lstStyle>
            <a:lvl1pPr lvl="0" algn="ctr">
              <a:lnSpc>
                <a:spcPct val="100000"/>
              </a:lnSpc>
              <a:spcBef>
                <a:spcPts val="0"/>
              </a:spcBef>
              <a:spcAft>
                <a:spcPts val="0"/>
              </a:spcAft>
              <a:buClr>
                <a:schemeClr val="dk2"/>
              </a:buClr>
              <a:buSzPts val="2400"/>
              <a:buFont typeface="Arial"/>
              <a:buNone/>
              <a:defRPr sz="24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0" name="Google Shape;60;p42"/>
          <p:cNvSpPr txBox="1"/>
          <p:nvPr>
            <p:ph idx="1" type="body"/>
          </p:nvPr>
        </p:nvSpPr>
        <p:spPr>
          <a:xfrm>
            <a:off x="5183188" y="987425"/>
            <a:ext cx="6172200" cy="4873625"/>
          </a:xfrm>
          <a:prstGeom prst="rect">
            <a:avLst/>
          </a:prstGeom>
          <a:noFill/>
          <a:ln>
            <a:noFill/>
          </a:ln>
        </p:spPr>
        <p:txBody>
          <a:bodyPr anchorCtr="0" anchor="t" bIns="45700" lIns="91425" spcFirstLastPara="1" rIns="91425" wrap="square" tIns="45700">
            <a:noAutofit/>
          </a:bodyPr>
          <a:lstStyle>
            <a:lvl1pPr indent="-381000" lvl="0" marL="457200" algn="l">
              <a:lnSpc>
                <a:spcPct val="100000"/>
              </a:lnSpc>
              <a:spcBef>
                <a:spcPts val="480"/>
              </a:spcBef>
              <a:spcAft>
                <a:spcPts val="0"/>
              </a:spcAft>
              <a:buClr>
                <a:schemeClr val="dk1"/>
              </a:buClr>
              <a:buSzPts val="2400"/>
              <a:buFont typeface="Arial"/>
              <a:buChar char="•"/>
              <a:defRPr sz="2400"/>
            </a:lvl1pPr>
            <a:lvl2pPr indent="-361950" lvl="1" marL="914400" algn="l">
              <a:lnSpc>
                <a:spcPct val="100000"/>
              </a:lnSpc>
              <a:spcBef>
                <a:spcPts val="420"/>
              </a:spcBef>
              <a:spcAft>
                <a:spcPts val="0"/>
              </a:spcAft>
              <a:buClr>
                <a:schemeClr val="dk1"/>
              </a:buClr>
              <a:buSzPts val="2100"/>
              <a:buFont typeface="Arial"/>
              <a:buChar char="–"/>
              <a:defRPr sz="2100"/>
            </a:lvl2pPr>
            <a:lvl3pPr indent="-342900" lvl="2" marL="1371600" algn="l">
              <a:lnSpc>
                <a:spcPct val="100000"/>
              </a:lnSpc>
              <a:spcBef>
                <a:spcPts val="360"/>
              </a:spcBef>
              <a:spcAft>
                <a:spcPts val="0"/>
              </a:spcAft>
              <a:buClr>
                <a:schemeClr val="dk1"/>
              </a:buClr>
              <a:buSzPts val="1800"/>
              <a:buFont typeface="Arial"/>
              <a:buChar char="•"/>
              <a:defRPr sz="1800"/>
            </a:lvl3pPr>
            <a:lvl4pPr indent="-323850" lvl="3" marL="1828800" algn="l">
              <a:lnSpc>
                <a:spcPct val="100000"/>
              </a:lnSpc>
              <a:spcBef>
                <a:spcPts val="300"/>
              </a:spcBef>
              <a:spcAft>
                <a:spcPts val="0"/>
              </a:spcAft>
              <a:buClr>
                <a:schemeClr val="dk1"/>
              </a:buClr>
              <a:buSzPts val="1500"/>
              <a:buFont typeface="Arial"/>
              <a:buChar char="–"/>
              <a:defRPr sz="1500"/>
            </a:lvl4pPr>
            <a:lvl5pPr indent="-323850" lvl="4" marL="2286000" algn="l">
              <a:lnSpc>
                <a:spcPct val="100000"/>
              </a:lnSpc>
              <a:spcBef>
                <a:spcPts val="300"/>
              </a:spcBef>
              <a:spcAft>
                <a:spcPts val="0"/>
              </a:spcAft>
              <a:buClr>
                <a:schemeClr val="dk1"/>
              </a:buClr>
              <a:buSzPts val="1500"/>
              <a:buFont typeface="Arial"/>
              <a:buChar char="»"/>
              <a:defRPr sz="1500"/>
            </a:lvl5pPr>
            <a:lvl6pPr indent="-323850" lvl="5" marL="2743200" algn="l">
              <a:lnSpc>
                <a:spcPct val="100000"/>
              </a:lnSpc>
              <a:spcBef>
                <a:spcPts val="300"/>
              </a:spcBef>
              <a:spcAft>
                <a:spcPts val="0"/>
              </a:spcAft>
              <a:buClr>
                <a:schemeClr val="dk1"/>
              </a:buClr>
              <a:buSzPts val="1500"/>
              <a:buFont typeface="Arial"/>
              <a:buChar char="»"/>
              <a:defRPr sz="1500"/>
            </a:lvl6pPr>
            <a:lvl7pPr indent="-323850" lvl="6" marL="3200400" algn="l">
              <a:lnSpc>
                <a:spcPct val="100000"/>
              </a:lnSpc>
              <a:spcBef>
                <a:spcPts val="300"/>
              </a:spcBef>
              <a:spcAft>
                <a:spcPts val="0"/>
              </a:spcAft>
              <a:buClr>
                <a:schemeClr val="dk1"/>
              </a:buClr>
              <a:buSzPts val="1500"/>
              <a:buFont typeface="Arial"/>
              <a:buChar char="»"/>
              <a:defRPr sz="1500"/>
            </a:lvl7pPr>
            <a:lvl8pPr indent="-323850" lvl="7" marL="3657600" algn="l">
              <a:lnSpc>
                <a:spcPct val="100000"/>
              </a:lnSpc>
              <a:spcBef>
                <a:spcPts val="300"/>
              </a:spcBef>
              <a:spcAft>
                <a:spcPts val="0"/>
              </a:spcAft>
              <a:buClr>
                <a:schemeClr val="dk1"/>
              </a:buClr>
              <a:buSzPts val="1500"/>
              <a:buFont typeface="Arial"/>
              <a:buChar char="»"/>
              <a:defRPr sz="1500"/>
            </a:lvl8pPr>
            <a:lvl9pPr indent="-323850" lvl="8" marL="4114800" algn="l">
              <a:lnSpc>
                <a:spcPct val="100000"/>
              </a:lnSpc>
              <a:spcBef>
                <a:spcPts val="300"/>
              </a:spcBef>
              <a:spcAft>
                <a:spcPts val="0"/>
              </a:spcAft>
              <a:buClr>
                <a:schemeClr val="dk1"/>
              </a:buClr>
              <a:buSzPts val="1500"/>
              <a:buFont typeface="Arial"/>
              <a:buChar char="»"/>
              <a:defRPr sz="1500"/>
            </a:lvl9pPr>
          </a:lstStyle>
          <a:p/>
        </p:txBody>
      </p:sp>
      <p:sp>
        <p:nvSpPr>
          <p:cNvPr id="61" name="Google Shape;61;p42"/>
          <p:cNvSpPr txBox="1"/>
          <p:nvPr>
            <p:ph idx="2" type="body"/>
          </p:nvPr>
        </p:nvSpPr>
        <p:spPr>
          <a:xfrm>
            <a:off x="839788" y="2057400"/>
            <a:ext cx="3932237" cy="3811588"/>
          </a:xfrm>
          <a:prstGeom prst="rect">
            <a:avLst/>
          </a:prstGeom>
          <a:noFill/>
          <a:ln>
            <a:noFill/>
          </a:ln>
        </p:spPr>
        <p:txBody>
          <a:bodyPr anchorCtr="0" anchor="t" bIns="45700" lIns="91425" spcFirstLastPara="1" rIns="91425" wrap="square" tIns="45700">
            <a:noAutofit/>
          </a:bodyPr>
          <a:lstStyle>
            <a:lvl1pPr indent="-228600" lvl="0" marL="457200" algn="l">
              <a:lnSpc>
                <a:spcPct val="100000"/>
              </a:lnSpc>
              <a:spcBef>
                <a:spcPts val="240"/>
              </a:spcBef>
              <a:spcAft>
                <a:spcPts val="0"/>
              </a:spcAft>
              <a:buClr>
                <a:schemeClr val="dk1"/>
              </a:buClr>
              <a:buSzPts val="1200"/>
              <a:buFont typeface="Arial"/>
              <a:buNone/>
              <a:defRPr sz="1200"/>
            </a:lvl1pPr>
            <a:lvl2pPr indent="-228600" lvl="1" marL="914400" algn="l">
              <a:lnSpc>
                <a:spcPct val="100000"/>
              </a:lnSpc>
              <a:spcBef>
                <a:spcPts val="210"/>
              </a:spcBef>
              <a:spcAft>
                <a:spcPts val="0"/>
              </a:spcAft>
              <a:buClr>
                <a:schemeClr val="dk1"/>
              </a:buClr>
              <a:buSzPts val="1050"/>
              <a:buFont typeface="Arial"/>
              <a:buNone/>
              <a:defRPr sz="1050"/>
            </a:lvl2pPr>
            <a:lvl3pPr indent="-228600" lvl="2" marL="1371600" algn="l">
              <a:lnSpc>
                <a:spcPct val="100000"/>
              </a:lnSpc>
              <a:spcBef>
                <a:spcPts val="180"/>
              </a:spcBef>
              <a:spcAft>
                <a:spcPts val="0"/>
              </a:spcAft>
              <a:buClr>
                <a:schemeClr val="dk1"/>
              </a:buClr>
              <a:buSzPts val="900"/>
              <a:buFont typeface="Arial"/>
              <a:buNone/>
              <a:defRPr sz="900"/>
            </a:lvl3pPr>
            <a:lvl4pPr indent="-228600" lvl="3" marL="1828800" algn="l">
              <a:lnSpc>
                <a:spcPct val="100000"/>
              </a:lnSpc>
              <a:spcBef>
                <a:spcPts val="150"/>
              </a:spcBef>
              <a:spcAft>
                <a:spcPts val="0"/>
              </a:spcAft>
              <a:buClr>
                <a:schemeClr val="dk1"/>
              </a:buClr>
              <a:buSzPts val="750"/>
              <a:buFont typeface="Arial"/>
              <a:buNone/>
              <a:defRPr sz="750"/>
            </a:lvl4pPr>
            <a:lvl5pPr indent="-228600" lvl="4" marL="2286000" algn="l">
              <a:lnSpc>
                <a:spcPct val="100000"/>
              </a:lnSpc>
              <a:spcBef>
                <a:spcPts val="150"/>
              </a:spcBef>
              <a:spcAft>
                <a:spcPts val="0"/>
              </a:spcAft>
              <a:buClr>
                <a:schemeClr val="dk1"/>
              </a:buClr>
              <a:buSzPts val="750"/>
              <a:buFont typeface="Arial"/>
              <a:buNone/>
              <a:defRPr sz="750"/>
            </a:lvl5pPr>
            <a:lvl6pPr indent="-228600" lvl="5" marL="2743200" algn="l">
              <a:lnSpc>
                <a:spcPct val="100000"/>
              </a:lnSpc>
              <a:spcBef>
                <a:spcPts val="150"/>
              </a:spcBef>
              <a:spcAft>
                <a:spcPts val="0"/>
              </a:spcAft>
              <a:buClr>
                <a:schemeClr val="dk1"/>
              </a:buClr>
              <a:buSzPts val="750"/>
              <a:buFont typeface="Arial"/>
              <a:buNone/>
              <a:defRPr sz="750"/>
            </a:lvl6pPr>
            <a:lvl7pPr indent="-228600" lvl="6" marL="3200400" algn="l">
              <a:lnSpc>
                <a:spcPct val="100000"/>
              </a:lnSpc>
              <a:spcBef>
                <a:spcPts val="150"/>
              </a:spcBef>
              <a:spcAft>
                <a:spcPts val="0"/>
              </a:spcAft>
              <a:buClr>
                <a:schemeClr val="dk1"/>
              </a:buClr>
              <a:buSzPts val="750"/>
              <a:buFont typeface="Arial"/>
              <a:buNone/>
              <a:defRPr sz="750"/>
            </a:lvl7pPr>
            <a:lvl8pPr indent="-228600" lvl="7" marL="3657600" algn="l">
              <a:lnSpc>
                <a:spcPct val="100000"/>
              </a:lnSpc>
              <a:spcBef>
                <a:spcPts val="150"/>
              </a:spcBef>
              <a:spcAft>
                <a:spcPts val="0"/>
              </a:spcAft>
              <a:buClr>
                <a:schemeClr val="dk1"/>
              </a:buClr>
              <a:buSzPts val="750"/>
              <a:buFont typeface="Arial"/>
              <a:buNone/>
              <a:defRPr sz="750"/>
            </a:lvl8pPr>
            <a:lvl9pPr indent="-228600" lvl="8" marL="4114800" algn="l">
              <a:lnSpc>
                <a:spcPct val="100000"/>
              </a:lnSpc>
              <a:spcBef>
                <a:spcPts val="150"/>
              </a:spcBef>
              <a:spcAft>
                <a:spcPts val="0"/>
              </a:spcAft>
              <a:buClr>
                <a:schemeClr val="dk1"/>
              </a:buClr>
              <a:buSzPts val="750"/>
              <a:buFont typeface="Arial"/>
              <a:buNone/>
              <a:defRPr sz="750"/>
            </a:lvl9pPr>
          </a:lstStyle>
          <a:p/>
        </p:txBody>
      </p:sp>
      <p:sp>
        <p:nvSpPr>
          <p:cNvPr id="62" name="Google Shape;62;p42"/>
          <p:cNvSpPr txBox="1"/>
          <p:nvPr>
            <p:ph idx="10" type="dt"/>
          </p:nvPr>
        </p:nvSpPr>
        <p:spPr>
          <a:xfrm>
            <a:off x="609600" y="6245225"/>
            <a:ext cx="2844800" cy="476250"/>
          </a:xfrm>
          <a:prstGeom prst="rect">
            <a:avLst/>
          </a:prstGeom>
          <a:noFill/>
          <a:ln>
            <a:noFill/>
          </a:ln>
        </p:spPr>
        <p:txBody>
          <a:bodyPr anchorCtr="0" anchor="t"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3" name="Google Shape;63;p42"/>
          <p:cNvSpPr txBox="1"/>
          <p:nvPr>
            <p:ph idx="11" type="ftr"/>
          </p:nvPr>
        </p:nvSpPr>
        <p:spPr>
          <a:xfrm>
            <a:off x="4165600" y="6245225"/>
            <a:ext cx="3860800" cy="476250"/>
          </a:xfrm>
          <a:prstGeom prst="rect">
            <a:avLst/>
          </a:prstGeom>
          <a:noFill/>
          <a:ln>
            <a:noFill/>
          </a:ln>
        </p:spPr>
        <p:txBody>
          <a:bodyPr anchorCtr="0" anchor="t"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4" name="Google Shape;64;p42"/>
          <p:cNvSpPr txBox="1"/>
          <p:nvPr>
            <p:ph idx="12" type="sldNum"/>
          </p:nvPr>
        </p:nvSpPr>
        <p:spPr>
          <a:xfrm>
            <a:off x="8737600" y="6245225"/>
            <a:ext cx="2844800" cy="476250"/>
          </a:xfrm>
          <a:prstGeom prst="rect">
            <a:avLst/>
          </a:prstGeom>
          <a:noFill/>
          <a:ln>
            <a:noFill/>
          </a:ln>
        </p:spPr>
        <p:txBody>
          <a:bodyPr anchorCtr="0" anchor="t"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65" name="Shape 65"/>
        <p:cNvGrpSpPr/>
        <p:nvPr/>
      </p:nvGrpSpPr>
      <p:grpSpPr>
        <a:xfrm>
          <a:off x="0" y="0"/>
          <a:ext cx="0" cy="0"/>
          <a:chOff x="0" y="0"/>
          <a:chExt cx="0" cy="0"/>
        </a:xfrm>
      </p:grpSpPr>
      <p:sp>
        <p:nvSpPr>
          <p:cNvPr id="66" name="Google Shape;66;p43"/>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Autofit/>
          </a:bodyPr>
          <a:lstStyle>
            <a:lvl1pPr lvl="0" algn="ctr">
              <a:lnSpc>
                <a:spcPct val="100000"/>
              </a:lnSpc>
              <a:spcBef>
                <a:spcPts val="0"/>
              </a:spcBef>
              <a:spcAft>
                <a:spcPts val="0"/>
              </a:spcAft>
              <a:buClr>
                <a:schemeClr val="dk2"/>
              </a:buClr>
              <a:buSzPts val="2400"/>
              <a:buFont typeface="Arial"/>
              <a:buNone/>
              <a:defRPr sz="24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7" name="Google Shape;67;p43"/>
          <p:cNvSpPr/>
          <p:nvPr>
            <p:ph idx="2" type="pic"/>
          </p:nvPr>
        </p:nvSpPr>
        <p:spPr>
          <a:xfrm>
            <a:off x="5183188" y="987425"/>
            <a:ext cx="6172200" cy="4873625"/>
          </a:xfrm>
          <a:prstGeom prst="rect">
            <a:avLst/>
          </a:prstGeom>
          <a:noFill/>
          <a:ln>
            <a:noFill/>
          </a:ln>
        </p:spPr>
      </p:sp>
      <p:sp>
        <p:nvSpPr>
          <p:cNvPr id="68" name="Google Shape;68;p43"/>
          <p:cNvSpPr txBox="1"/>
          <p:nvPr>
            <p:ph idx="1" type="body"/>
          </p:nvPr>
        </p:nvSpPr>
        <p:spPr>
          <a:xfrm>
            <a:off x="839788" y="2057400"/>
            <a:ext cx="3932237" cy="3811588"/>
          </a:xfrm>
          <a:prstGeom prst="rect">
            <a:avLst/>
          </a:prstGeom>
          <a:noFill/>
          <a:ln>
            <a:noFill/>
          </a:ln>
        </p:spPr>
        <p:txBody>
          <a:bodyPr anchorCtr="0" anchor="t" bIns="45700" lIns="91425" spcFirstLastPara="1" rIns="91425" wrap="square" tIns="45700">
            <a:noAutofit/>
          </a:bodyPr>
          <a:lstStyle>
            <a:lvl1pPr indent="-228600" lvl="0" marL="457200" algn="l">
              <a:lnSpc>
                <a:spcPct val="100000"/>
              </a:lnSpc>
              <a:spcBef>
                <a:spcPts val="240"/>
              </a:spcBef>
              <a:spcAft>
                <a:spcPts val="0"/>
              </a:spcAft>
              <a:buClr>
                <a:schemeClr val="dk1"/>
              </a:buClr>
              <a:buSzPts val="1200"/>
              <a:buFont typeface="Arial"/>
              <a:buNone/>
              <a:defRPr sz="1200"/>
            </a:lvl1pPr>
            <a:lvl2pPr indent="-228600" lvl="1" marL="914400" algn="l">
              <a:lnSpc>
                <a:spcPct val="100000"/>
              </a:lnSpc>
              <a:spcBef>
                <a:spcPts val="210"/>
              </a:spcBef>
              <a:spcAft>
                <a:spcPts val="0"/>
              </a:spcAft>
              <a:buClr>
                <a:schemeClr val="dk1"/>
              </a:buClr>
              <a:buSzPts val="1050"/>
              <a:buFont typeface="Arial"/>
              <a:buNone/>
              <a:defRPr sz="1050"/>
            </a:lvl2pPr>
            <a:lvl3pPr indent="-228600" lvl="2" marL="1371600" algn="l">
              <a:lnSpc>
                <a:spcPct val="100000"/>
              </a:lnSpc>
              <a:spcBef>
                <a:spcPts val="180"/>
              </a:spcBef>
              <a:spcAft>
                <a:spcPts val="0"/>
              </a:spcAft>
              <a:buClr>
                <a:schemeClr val="dk1"/>
              </a:buClr>
              <a:buSzPts val="900"/>
              <a:buFont typeface="Arial"/>
              <a:buNone/>
              <a:defRPr sz="900"/>
            </a:lvl3pPr>
            <a:lvl4pPr indent="-228600" lvl="3" marL="1828800" algn="l">
              <a:lnSpc>
                <a:spcPct val="100000"/>
              </a:lnSpc>
              <a:spcBef>
                <a:spcPts val="150"/>
              </a:spcBef>
              <a:spcAft>
                <a:spcPts val="0"/>
              </a:spcAft>
              <a:buClr>
                <a:schemeClr val="dk1"/>
              </a:buClr>
              <a:buSzPts val="750"/>
              <a:buFont typeface="Arial"/>
              <a:buNone/>
              <a:defRPr sz="750"/>
            </a:lvl4pPr>
            <a:lvl5pPr indent="-228600" lvl="4" marL="2286000" algn="l">
              <a:lnSpc>
                <a:spcPct val="100000"/>
              </a:lnSpc>
              <a:spcBef>
                <a:spcPts val="150"/>
              </a:spcBef>
              <a:spcAft>
                <a:spcPts val="0"/>
              </a:spcAft>
              <a:buClr>
                <a:schemeClr val="dk1"/>
              </a:buClr>
              <a:buSzPts val="750"/>
              <a:buFont typeface="Arial"/>
              <a:buNone/>
              <a:defRPr sz="750"/>
            </a:lvl5pPr>
            <a:lvl6pPr indent="-228600" lvl="5" marL="2743200" algn="l">
              <a:lnSpc>
                <a:spcPct val="100000"/>
              </a:lnSpc>
              <a:spcBef>
                <a:spcPts val="150"/>
              </a:spcBef>
              <a:spcAft>
                <a:spcPts val="0"/>
              </a:spcAft>
              <a:buClr>
                <a:schemeClr val="dk1"/>
              </a:buClr>
              <a:buSzPts val="750"/>
              <a:buFont typeface="Arial"/>
              <a:buNone/>
              <a:defRPr sz="750"/>
            </a:lvl6pPr>
            <a:lvl7pPr indent="-228600" lvl="6" marL="3200400" algn="l">
              <a:lnSpc>
                <a:spcPct val="100000"/>
              </a:lnSpc>
              <a:spcBef>
                <a:spcPts val="150"/>
              </a:spcBef>
              <a:spcAft>
                <a:spcPts val="0"/>
              </a:spcAft>
              <a:buClr>
                <a:schemeClr val="dk1"/>
              </a:buClr>
              <a:buSzPts val="750"/>
              <a:buFont typeface="Arial"/>
              <a:buNone/>
              <a:defRPr sz="750"/>
            </a:lvl7pPr>
            <a:lvl8pPr indent="-228600" lvl="7" marL="3657600" algn="l">
              <a:lnSpc>
                <a:spcPct val="100000"/>
              </a:lnSpc>
              <a:spcBef>
                <a:spcPts val="150"/>
              </a:spcBef>
              <a:spcAft>
                <a:spcPts val="0"/>
              </a:spcAft>
              <a:buClr>
                <a:schemeClr val="dk1"/>
              </a:buClr>
              <a:buSzPts val="750"/>
              <a:buFont typeface="Arial"/>
              <a:buNone/>
              <a:defRPr sz="750"/>
            </a:lvl8pPr>
            <a:lvl9pPr indent="-228600" lvl="8" marL="4114800" algn="l">
              <a:lnSpc>
                <a:spcPct val="100000"/>
              </a:lnSpc>
              <a:spcBef>
                <a:spcPts val="150"/>
              </a:spcBef>
              <a:spcAft>
                <a:spcPts val="0"/>
              </a:spcAft>
              <a:buClr>
                <a:schemeClr val="dk1"/>
              </a:buClr>
              <a:buSzPts val="750"/>
              <a:buFont typeface="Arial"/>
              <a:buNone/>
              <a:defRPr sz="750"/>
            </a:lvl9pPr>
          </a:lstStyle>
          <a:p/>
        </p:txBody>
      </p:sp>
      <p:sp>
        <p:nvSpPr>
          <p:cNvPr id="69" name="Google Shape;69;p43"/>
          <p:cNvSpPr txBox="1"/>
          <p:nvPr>
            <p:ph idx="10" type="dt"/>
          </p:nvPr>
        </p:nvSpPr>
        <p:spPr>
          <a:xfrm>
            <a:off x="609600" y="6245225"/>
            <a:ext cx="2844800" cy="476250"/>
          </a:xfrm>
          <a:prstGeom prst="rect">
            <a:avLst/>
          </a:prstGeom>
          <a:noFill/>
          <a:ln>
            <a:noFill/>
          </a:ln>
        </p:spPr>
        <p:txBody>
          <a:bodyPr anchorCtr="0" anchor="t"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0" name="Google Shape;70;p43"/>
          <p:cNvSpPr txBox="1"/>
          <p:nvPr>
            <p:ph idx="11" type="ftr"/>
          </p:nvPr>
        </p:nvSpPr>
        <p:spPr>
          <a:xfrm>
            <a:off x="4165600" y="6245225"/>
            <a:ext cx="3860800" cy="476250"/>
          </a:xfrm>
          <a:prstGeom prst="rect">
            <a:avLst/>
          </a:prstGeom>
          <a:noFill/>
          <a:ln>
            <a:noFill/>
          </a:ln>
        </p:spPr>
        <p:txBody>
          <a:bodyPr anchorCtr="0" anchor="t"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1" name="Google Shape;71;p43"/>
          <p:cNvSpPr txBox="1"/>
          <p:nvPr>
            <p:ph idx="12" type="sldNum"/>
          </p:nvPr>
        </p:nvSpPr>
        <p:spPr>
          <a:xfrm>
            <a:off x="8737600" y="6245225"/>
            <a:ext cx="2844800" cy="476250"/>
          </a:xfrm>
          <a:prstGeom prst="rect">
            <a:avLst/>
          </a:prstGeom>
          <a:noFill/>
          <a:ln>
            <a:noFill/>
          </a:ln>
        </p:spPr>
        <p:txBody>
          <a:bodyPr anchorCtr="0" anchor="t"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 name="Shape 9"/>
        <p:cNvGrpSpPr/>
        <p:nvPr/>
      </p:nvGrpSpPr>
      <p:grpSpPr>
        <a:xfrm>
          <a:off x="0" y="0"/>
          <a:ext cx="0" cy="0"/>
          <a:chOff x="0" y="0"/>
          <a:chExt cx="0" cy="0"/>
        </a:xfrm>
      </p:grpSpPr>
      <p:sp>
        <p:nvSpPr>
          <p:cNvPr id="10" name="Google Shape;10;p34"/>
          <p:cNvSpPr txBox="1"/>
          <p:nvPr>
            <p:ph type="title"/>
          </p:nvPr>
        </p:nvSpPr>
        <p:spPr>
          <a:xfrm>
            <a:off x="609600" y="274638"/>
            <a:ext cx="10972800" cy="1143000"/>
          </a:xfrm>
          <a:prstGeom prst="rect">
            <a:avLst/>
          </a:prstGeom>
          <a:noFill/>
          <a:ln>
            <a:noFill/>
          </a:ln>
        </p:spPr>
        <p:txBody>
          <a:bodyPr anchorCtr="0" anchor="ctr" bIns="45700" lIns="91425" spcFirstLastPara="1" rIns="91425" wrap="square" tIns="45700">
            <a:noAutofit/>
          </a:bodyPr>
          <a:lstStyle>
            <a:lvl1pPr lvl="0" marR="0" rtl="0" algn="ctr">
              <a:lnSpc>
                <a:spcPct val="100000"/>
              </a:lnSpc>
              <a:spcBef>
                <a:spcPts val="0"/>
              </a:spcBef>
              <a:spcAft>
                <a:spcPts val="0"/>
              </a:spcAft>
              <a:buClr>
                <a:schemeClr val="dk2"/>
              </a:buClr>
              <a:buSzPts val="4400"/>
              <a:buFont typeface="Arial"/>
              <a:buNone/>
              <a:defRPr b="0" i="0" sz="4400" u="none" cap="none" strike="noStrike">
                <a:solidFill>
                  <a:schemeClr val="dk2"/>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11" name="Google Shape;11;p34"/>
          <p:cNvSpPr txBox="1"/>
          <p:nvPr>
            <p:ph idx="1" type="body"/>
          </p:nvPr>
        </p:nvSpPr>
        <p:spPr>
          <a:xfrm>
            <a:off x="609600" y="1600200"/>
            <a:ext cx="10972800" cy="4525963"/>
          </a:xfrm>
          <a:prstGeom prst="rect">
            <a:avLst/>
          </a:prstGeom>
          <a:noFill/>
          <a:ln>
            <a:noFill/>
          </a:ln>
        </p:spPr>
        <p:txBody>
          <a:bodyPr anchorCtr="0" anchor="t" bIns="45700" lIns="91425" spcFirstLastPara="1" rIns="91425" wrap="square" tIns="45700">
            <a:noAutofit/>
          </a:bodyPr>
          <a:lstStyle>
            <a:lvl1pPr indent="-431800" lvl="0" marL="457200" marR="0" rtl="0" algn="l">
              <a:lnSpc>
                <a:spcPct val="100000"/>
              </a:lnSpc>
              <a:spcBef>
                <a:spcPts val="640"/>
              </a:spcBef>
              <a:spcAft>
                <a:spcPts val="0"/>
              </a:spcAft>
              <a:buClr>
                <a:schemeClr val="dk1"/>
              </a:buClr>
              <a:buSzPts val="3200"/>
              <a:buFont typeface="Arial"/>
              <a:buChar char="•"/>
              <a:defRPr b="0" i="0" sz="3200" u="none" cap="none" strike="noStrike">
                <a:solidFill>
                  <a:schemeClr val="dk1"/>
                </a:solidFill>
                <a:latin typeface="Arial"/>
                <a:ea typeface="Arial"/>
                <a:cs typeface="Arial"/>
                <a:sym typeface="Arial"/>
              </a:defRPr>
            </a:lvl1pPr>
            <a:lvl2pPr indent="-406400" lvl="1" marL="914400" marR="0" rtl="0" algn="l">
              <a:lnSpc>
                <a:spcPct val="100000"/>
              </a:lnSpc>
              <a:spcBef>
                <a:spcPts val="56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2pPr>
            <a:lvl3pPr indent="-381000" lvl="2" marL="1371600" marR="0" rtl="0" algn="l">
              <a:lnSpc>
                <a:spcPct val="100000"/>
              </a:lnSpc>
              <a:spcBef>
                <a:spcPts val="48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3pPr>
            <a:lvl4pPr indent="-355600" lvl="3" marL="18288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4pPr>
            <a:lvl5pPr indent="-355600" lvl="4" marL="22860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5pPr>
            <a:lvl6pPr indent="-355600" lvl="5" marL="27432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6pPr>
            <a:lvl7pPr indent="-355600" lvl="6" marL="32004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7pPr>
            <a:lvl8pPr indent="-355600" lvl="7" marL="36576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8pPr>
            <a:lvl9pPr indent="-355600" lvl="8" marL="41148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9pPr>
          </a:lstStyle>
          <a:p/>
        </p:txBody>
      </p:sp>
      <p:sp>
        <p:nvSpPr>
          <p:cNvPr id="12" name="Google Shape;12;p34"/>
          <p:cNvSpPr txBox="1"/>
          <p:nvPr>
            <p:ph idx="10" type="dt"/>
          </p:nvPr>
        </p:nvSpPr>
        <p:spPr>
          <a:xfrm>
            <a:off x="609600" y="6245225"/>
            <a:ext cx="2844800" cy="476250"/>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13" name="Google Shape;13;p34"/>
          <p:cNvSpPr txBox="1"/>
          <p:nvPr>
            <p:ph idx="11" type="ftr"/>
          </p:nvPr>
        </p:nvSpPr>
        <p:spPr>
          <a:xfrm>
            <a:off x="4165600" y="6245225"/>
            <a:ext cx="3860800" cy="476250"/>
          </a:xfrm>
          <a:prstGeom prst="rect">
            <a:avLst/>
          </a:prstGeom>
          <a:noFill/>
          <a:ln>
            <a:noFill/>
          </a:ln>
        </p:spPr>
        <p:txBody>
          <a:bodyPr anchorCtr="0" anchor="t" bIns="45700" lIns="91425" spcFirstLastPara="1" rIns="91425" wrap="square" tIns="45700">
            <a:noAutofit/>
          </a:bodyPr>
          <a:lstStyle>
            <a:lvl1pPr lvl="0" marR="0" rtl="0" algn="ctr">
              <a:spcBef>
                <a:spcPts val="0"/>
              </a:spcBef>
              <a:spcAft>
                <a:spcPts val="0"/>
              </a:spcAft>
              <a:buSzPts val="1400"/>
              <a:buNone/>
              <a:defRPr b="0" i="0" sz="1400" u="none" cap="none" strike="noStrike">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14" name="Google Shape;14;p34"/>
          <p:cNvSpPr txBox="1"/>
          <p:nvPr>
            <p:ph idx="12" type="sldNum"/>
          </p:nvPr>
        </p:nvSpPr>
        <p:spPr>
          <a:xfrm>
            <a:off x="8737600" y="6245225"/>
            <a:ext cx="2844800" cy="476250"/>
          </a:xfrm>
          <a:prstGeom prst="rect">
            <a:avLst/>
          </a:prstGeom>
          <a:noFill/>
          <a:ln>
            <a:noFill/>
          </a:ln>
        </p:spPr>
        <p:txBody>
          <a:bodyPr anchorCtr="0" anchor="t" bIns="45700" lIns="91425" spcFirstLastPara="1" rIns="91425" wrap="square" tIns="45700">
            <a:noAutofit/>
          </a:bodyPr>
          <a:lstStyle>
            <a:lvl1pPr indent="0" lvl="0" marL="0" marR="0" rtl="0" algn="r">
              <a:spcBef>
                <a:spcPts val="0"/>
              </a:spcBef>
              <a:buNone/>
              <a:defRPr b="0" i="0" sz="1400" u="none" cap="none" strike="noStrike">
                <a:solidFill>
                  <a:schemeClr val="dk1"/>
                </a:solidFill>
                <a:latin typeface="Arial"/>
                <a:ea typeface="Arial"/>
                <a:cs typeface="Arial"/>
                <a:sym typeface="Arial"/>
              </a:defRPr>
            </a:lvl1pPr>
            <a:lvl2pPr indent="0" lvl="1" marL="0" marR="0" rtl="0" algn="r">
              <a:spcBef>
                <a:spcPts val="0"/>
              </a:spcBef>
              <a:buNone/>
              <a:defRPr b="0" i="0" sz="1400" u="none" cap="none" strike="noStrike">
                <a:solidFill>
                  <a:schemeClr val="dk1"/>
                </a:solidFill>
                <a:latin typeface="Arial"/>
                <a:ea typeface="Arial"/>
                <a:cs typeface="Arial"/>
                <a:sym typeface="Arial"/>
              </a:defRPr>
            </a:lvl2pPr>
            <a:lvl3pPr indent="0" lvl="2" marL="0" marR="0" rtl="0" algn="r">
              <a:spcBef>
                <a:spcPts val="0"/>
              </a:spcBef>
              <a:buNone/>
              <a:defRPr b="0" i="0" sz="1400" u="none" cap="none" strike="noStrike">
                <a:solidFill>
                  <a:schemeClr val="dk1"/>
                </a:solidFill>
                <a:latin typeface="Arial"/>
                <a:ea typeface="Arial"/>
                <a:cs typeface="Arial"/>
                <a:sym typeface="Arial"/>
              </a:defRPr>
            </a:lvl3pPr>
            <a:lvl4pPr indent="0" lvl="3" marL="0" marR="0" rtl="0" algn="r">
              <a:spcBef>
                <a:spcPts val="0"/>
              </a:spcBef>
              <a:buNone/>
              <a:defRPr b="0" i="0" sz="1400" u="none" cap="none" strike="noStrike">
                <a:solidFill>
                  <a:schemeClr val="dk1"/>
                </a:solidFill>
                <a:latin typeface="Arial"/>
                <a:ea typeface="Arial"/>
                <a:cs typeface="Arial"/>
                <a:sym typeface="Arial"/>
              </a:defRPr>
            </a:lvl4pPr>
            <a:lvl5pPr indent="0" lvl="4" marL="0" marR="0" rtl="0" algn="r">
              <a:spcBef>
                <a:spcPts val="0"/>
              </a:spcBef>
              <a:buNone/>
              <a:defRPr b="0" i="0" sz="1400" u="none" cap="none" strike="noStrike">
                <a:solidFill>
                  <a:schemeClr val="dk1"/>
                </a:solidFill>
                <a:latin typeface="Arial"/>
                <a:ea typeface="Arial"/>
                <a:cs typeface="Arial"/>
                <a:sym typeface="Arial"/>
              </a:defRPr>
            </a:lvl5pPr>
            <a:lvl6pPr indent="0" lvl="5" marL="0" marR="0" rtl="0" algn="r">
              <a:spcBef>
                <a:spcPts val="0"/>
              </a:spcBef>
              <a:buNone/>
              <a:defRPr b="0" i="0" sz="1400" u="none" cap="none" strike="noStrike">
                <a:solidFill>
                  <a:schemeClr val="dk1"/>
                </a:solidFill>
                <a:latin typeface="Arial"/>
                <a:ea typeface="Arial"/>
                <a:cs typeface="Arial"/>
                <a:sym typeface="Arial"/>
              </a:defRPr>
            </a:lvl6pPr>
            <a:lvl7pPr indent="0" lvl="6" marL="0" marR="0" rtl="0" algn="r">
              <a:spcBef>
                <a:spcPts val="0"/>
              </a:spcBef>
              <a:buNone/>
              <a:defRPr b="0" i="0" sz="1400" u="none" cap="none" strike="noStrike">
                <a:solidFill>
                  <a:schemeClr val="dk1"/>
                </a:solidFill>
                <a:latin typeface="Arial"/>
                <a:ea typeface="Arial"/>
                <a:cs typeface="Arial"/>
                <a:sym typeface="Arial"/>
              </a:defRPr>
            </a:lvl7pPr>
            <a:lvl8pPr indent="0" lvl="7" marL="0" marR="0" rtl="0" algn="r">
              <a:spcBef>
                <a:spcPts val="0"/>
              </a:spcBef>
              <a:buNone/>
              <a:defRPr b="0" i="0" sz="1400" u="none" cap="none" strike="noStrike">
                <a:solidFill>
                  <a:schemeClr val="dk1"/>
                </a:solidFill>
                <a:latin typeface="Arial"/>
                <a:ea typeface="Arial"/>
                <a:cs typeface="Arial"/>
                <a:sym typeface="Arial"/>
              </a:defRPr>
            </a:lvl8pPr>
            <a:lvl9pPr indent="0" lvl="8" marL="0" marR="0" rtl="0" algn="r">
              <a:spcBef>
                <a:spcPts val="0"/>
              </a:spcBef>
              <a:buNone/>
              <a:defRPr b="0" i="0" sz="14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image" Target="../media/image1.pn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0.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3.xml"/><Relationship Id="rId3" Type="http://schemas.openxmlformats.org/officeDocument/2006/relationships/image" Target="../media/image2.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9" name="Shape 89"/>
        <p:cNvGrpSpPr/>
        <p:nvPr/>
      </p:nvGrpSpPr>
      <p:grpSpPr>
        <a:xfrm>
          <a:off x="0" y="0"/>
          <a:ext cx="0" cy="0"/>
          <a:chOff x="0" y="0"/>
          <a:chExt cx="0" cy="0"/>
        </a:xfrm>
      </p:grpSpPr>
      <p:sp>
        <p:nvSpPr>
          <p:cNvPr id="90" name="Google Shape;90;p1"/>
          <p:cNvSpPr txBox="1"/>
          <p:nvPr>
            <p:ph type="ctrTitle"/>
          </p:nvPr>
        </p:nvSpPr>
        <p:spPr>
          <a:xfrm>
            <a:off x="1524000" y="1122363"/>
            <a:ext cx="9144000" cy="2387600"/>
          </a:xfrm>
          <a:prstGeom prst="rect">
            <a:avLst/>
          </a:prstGeom>
          <a:noFill/>
          <a:ln>
            <a:noFill/>
          </a:ln>
        </p:spPr>
        <p:txBody>
          <a:bodyPr anchorCtr="0" anchor="b" bIns="45700" lIns="91425" spcFirstLastPara="1" rIns="91425" wrap="square" tIns="45700">
            <a:noAutofit/>
          </a:bodyPr>
          <a:lstStyle/>
          <a:p>
            <a:pPr indent="0" lvl="0" marL="0" rtl="0" algn="ctr">
              <a:lnSpc>
                <a:spcPct val="100000"/>
              </a:lnSpc>
              <a:spcBef>
                <a:spcPts val="0"/>
              </a:spcBef>
              <a:spcAft>
                <a:spcPts val="0"/>
              </a:spcAft>
              <a:buClr>
                <a:schemeClr val="dk2"/>
              </a:buClr>
              <a:buSzPts val="4500"/>
              <a:buFont typeface="Arial"/>
              <a:buNone/>
            </a:pPr>
            <a:r>
              <a:rPr lang="en-US"/>
              <a:t>S.6 G.P FACILITATION </a:t>
            </a:r>
            <a:endParaRPr/>
          </a:p>
        </p:txBody>
      </p:sp>
      <p:sp>
        <p:nvSpPr>
          <p:cNvPr id="91" name="Google Shape;91;p1"/>
          <p:cNvSpPr txBox="1"/>
          <p:nvPr>
            <p:ph idx="1" type="subTitle"/>
          </p:nvPr>
        </p:nvSpPr>
        <p:spPr>
          <a:xfrm>
            <a:off x="1524000" y="3602038"/>
            <a:ext cx="9144000" cy="1655762"/>
          </a:xfrm>
          <a:prstGeom prst="rect">
            <a:avLst/>
          </a:prstGeom>
          <a:noFill/>
          <a:ln>
            <a:noFill/>
          </a:ln>
        </p:spPr>
        <p:txBody>
          <a:bodyPr anchorCtr="0" anchor="t" bIns="45700" lIns="91425" spcFirstLastPara="1" rIns="91425" wrap="square" tIns="45700">
            <a:noAutofit/>
          </a:bodyPr>
          <a:lstStyle/>
          <a:p>
            <a:pPr indent="0" lvl="0" marL="0" rtl="0" algn="ctr">
              <a:lnSpc>
                <a:spcPct val="100000"/>
              </a:lnSpc>
              <a:spcBef>
                <a:spcPts val="0"/>
              </a:spcBef>
              <a:spcAft>
                <a:spcPts val="0"/>
              </a:spcAft>
              <a:buClr>
                <a:schemeClr val="dk1"/>
              </a:buClr>
              <a:buSzPts val="1800"/>
              <a:buFont typeface="Arial"/>
              <a:buNone/>
            </a:pPr>
            <a:r>
              <a:t/>
            </a:r>
            <a:endParaRPr/>
          </a:p>
          <a:p>
            <a:pPr indent="0" lvl="0" marL="0" rtl="0" algn="ctr">
              <a:lnSpc>
                <a:spcPct val="100000"/>
              </a:lnSpc>
              <a:spcBef>
                <a:spcPts val="360"/>
              </a:spcBef>
              <a:spcAft>
                <a:spcPts val="0"/>
              </a:spcAft>
              <a:buClr>
                <a:schemeClr val="dk1"/>
              </a:buClr>
              <a:buSzPts val="1800"/>
              <a:buFont typeface="Arial"/>
              <a:buNone/>
            </a:pPr>
            <a:r>
              <a:rPr lang="en-US"/>
              <a:t>MR. MABUNGO GEOFREY</a:t>
            </a:r>
            <a:endParaRPr/>
          </a:p>
        </p:txBody>
      </p:sp>
      <p:sp>
        <p:nvSpPr>
          <p:cNvPr id="92" name="Google Shape;92;p1"/>
          <p:cNvSpPr txBox="1"/>
          <p:nvPr>
            <p:ph idx="10" type="dt"/>
          </p:nvPr>
        </p:nvSpPr>
        <p:spPr>
          <a:xfrm>
            <a:off x="609600" y="6245225"/>
            <a:ext cx="2844800" cy="4762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93" name="Google Shape;93;p1"/>
          <p:cNvSpPr txBox="1"/>
          <p:nvPr>
            <p:ph idx="11" type="ftr"/>
          </p:nvPr>
        </p:nvSpPr>
        <p:spPr>
          <a:xfrm>
            <a:off x="4165600" y="6245225"/>
            <a:ext cx="3860800" cy="476250"/>
          </a:xfrm>
          <a:prstGeom prst="rect">
            <a:avLst/>
          </a:prstGeom>
          <a:noFill/>
          <a:ln>
            <a:noFill/>
          </a:ln>
        </p:spPr>
        <p:txBody>
          <a:bodyPr anchorCtr="0" anchor="t" bIns="45700" lIns="91425" spcFirstLastPara="1" rIns="91425" wrap="square" tIns="45700">
            <a:noAutofit/>
          </a:bodyPr>
          <a:lstStyle/>
          <a:p>
            <a:pPr indent="0" lvl="0" marL="0" rtl="0" algn="ctr">
              <a:spcBef>
                <a:spcPts val="0"/>
              </a:spcBef>
              <a:spcAft>
                <a:spcPts val="0"/>
              </a:spcAft>
              <a:buNone/>
            </a:pPr>
            <a:r>
              <a:rPr lang="en-US"/>
              <a:t>gmgeofma6@gmail.com    +256773038626</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9" name="Shape 179"/>
        <p:cNvGrpSpPr/>
        <p:nvPr/>
      </p:nvGrpSpPr>
      <p:grpSpPr>
        <a:xfrm>
          <a:off x="0" y="0"/>
          <a:ext cx="0" cy="0"/>
          <a:chOff x="0" y="0"/>
          <a:chExt cx="0" cy="0"/>
        </a:xfrm>
      </p:grpSpPr>
      <p:sp>
        <p:nvSpPr>
          <p:cNvPr id="180" name="Google Shape;180;p10"/>
          <p:cNvSpPr txBox="1"/>
          <p:nvPr>
            <p:ph type="title"/>
          </p:nvPr>
        </p:nvSpPr>
        <p:spPr>
          <a:xfrm>
            <a:off x="838200" y="365125"/>
            <a:ext cx="10515600" cy="107696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chemeClr val="dk2"/>
              </a:buClr>
              <a:buSzPts val="4400"/>
              <a:buFont typeface="Arial"/>
              <a:buNone/>
            </a:pPr>
            <a:r>
              <a:rPr lang="en-US"/>
              <a:t>         </a:t>
            </a:r>
            <a:r>
              <a:rPr b="1" lang="en-US"/>
              <a:t> GE Cont’d....</a:t>
            </a:r>
            <a:endParaRPr b="1"/>
          </a:p>
        </p:txBody>
      </p:sp>
      <p:sp>
        <p:nvSpPr>
          <p:cNvPr id="181" name="Google Shape;181;p10"/>
          <p:cNvSpPr txBox="1"/>
          <p:nvPr>
            <p:ph idx="1" type="body"/>
          </p:nvPr>
        </p:nvSpPr>
        <p:spPr>
          <a:xfrm>
            <a:off x="838200" y="1442085"/>
            <a:ext cx="10515600" cy="4735195"/>
          </a:xfrm>
          <a:prstGeom prst="rect">
            <a:avLst/>
          </a:prstGeom>
          <a:noFill/>
          <a:ln>
            <a:noFill/>
          </a:ln>
        </p:spPr>
        <p:txBody>
          <a:bodyPr anchorCtr="0" anchor="t" bIns="45700" lIns="91425" spcFirstLastPara="1" rIns="91425" wrap="square" tIns="45700">
            <a:noAutofit/>
          </a:bodyPr>
          <a:lstStyle/>
          <a:p>
            <a:pPr indent="-342900" lvl="0" marL="342900" rtl="0" algn="l">
              <a:lnSpc>
                <a:spcPct val="100000"/>
              </a:lnSpc>
              <a:spcBef>
                <a:spcPts val="0"/>
              </a:spcBef>
              <a:spcAft>
                <a:spcPts val="0"/>
              </a:spcAft>
              <a:buClr>
                <a:srgbClr val="FF0000"/>
              </a:buClr>
              <a:buSzPts val="2700"/>
              <a:buFont typeface="Arial"/>
              <a:buChar char="•"/>
            </a:pPr>
            <a:r>
              <a:rPr b="1" lang="en-US" sz="2700">
                <a:solidFill>
                  <a:srgbClr val="FF0000"/>
                </a:solidFill>
              </a:rPr>
              <a:t>Point Statement</a:t>
            </a:r>
            <a:r>
              <a:rPr lang="en-US" sz="2700"/>
              <a:t>- we state our points using paragraphs </a:t>
            </a:r>
            <a:endParaRPr sz="2700"/>
          </a:p>
          <a:p>
            <a:pPr indent="0" lvl="0" marL="0" rtl="0" algn="l">
              <a:lnSpc>
                <a:spcPct val="100000"/>
              </a:lnSpc>
              <a:spcBef>
                <a:spcPts val="540"/>
              </a:spcBef>
              <a:spcAft>
                <a:spcPts val="0"/>
              </a:spcAft>
              <a:buClr>
                <a:schemeClr val="dk1"/>
              </a:buClr>
              <a:buSzPts val="2700"/>
              <a:buFont typeface="Arial"/>
              <a:buNone/>
            </a:pPr>
            <a:r>
              <a:rPr lang="en-US" sz="2700"/>
              <a:t>                              -each paragraph should introduce and explain one idea/ dont mix up ideas </a:t>
            </a:r>
            <a:endParaRPr sz="2700"/>
          </a:p>
          <a:p>
            <a:pPr indent="0" lvl="0" marL="0" rtl="0" algn="l">
              <a:lnSpc>
                <a:spcPct val="100000"/>
              </a:lnSpc>
              <a:spcBef>
                <a:spcPts val="540"/>
              </a:spcBef>
              <a:spcAft>
                <a:spcPts val="0"/>
              </a:spcAft>
              <a:buClr>
                <a:schemeClr val="dk1"/>
              </a:buClr>
              <a:buSzPts val="2700"/>
              <a:buFont typeface="Arial"/>
              <a:buNone/>
            </a:pPr>
            <a:r>
              <a:rPr lang="en-US" sz="2700"/>
              <a:t>                             -our points should appear in the first line for eassy identification</a:t>
            </a:r>
            <a:endParaRPr sz="2700"/>
          </a:p>
          <a:p>
            <a:pPr indent="0" lvl="0" marL="0" rtl="0" algn="l">
              <a:lnSpc>
                <a:spcPct val="100000"/>
              </a:lnSpc>
              <a:spcBef>
                <a:spcPts val="540"/>
              </a:spcBef>
              <a:spcAft>
                <a:spcPts val="0"/>
              </a:spcAft>
              <a:buClr>
                <a:schemeClr val="dk1"/>
              </a:buClr>
              <a:buSzPts val="2700"/>
              <a:buFont typeface="Arial"/>
              <a:buNone/>
            </a:pPr>
            <a:r>
              <a:rPr lang="en-US" sz="2700"/>
              <a:t>                             - avoid numbering  instead use paragraphs</a:t>
            </a:r>
            <a:endParaRPr sz="2700"/>
          </a:p>
          <a:p>
            <a:pPr indent="0" lvl="0" marL="0" rtl="0" algn="l">
              <a:lnSpc>
                <a:spcPct val="100000"/>
              </a:lnSpc>
              <a:spcBef>
                <a:spcPts val="540"/>
              </a:spcBef>
              <a:spcAft>
                <a:spcPts val="0"/>
              </a:spcAft>
              <a:buClr>
                <a:schemeClr val="dk1"/>
              </a:buClr>
              <a:buSzPts val="2700"/>
              <a:buFont typeface="Arial"/>
              <a:buNone/>
            </a:pPr>
            <a:r>
              <a:rPr lang="en-US" sz="2700"/>
              <a:t>                             -do not skip lines in between paragraphs</a:t>
            </a:r>
            <a:endParaRPr sz="2700"/>
          </a:p>
          <a:p>
            <a:pPr indent="0" lvl="0" marL="0" rtl="0" algn="l">
              <a:lnSpc>
                <a:spcPct val="100000"/>
              </a:lnSpc>
              <a:spcBef>
                <a:spcPts val="540"/>
              </a:spcBef>
              <a:spcAft>
                <a:spcPts val="0"/>
              </a:spcAft>
              <a:buClr>
                <a:schemeClr val="dk1"/>
              </a:buClr>
              <a:buSzPts val="2700"/>
              <a:buFont typeface="Arial"/>
              <a:buNone/>
            </a:pPr>
            <a:r>
              <a:rPr lang="en-US" sz="2700"/>
              <a:t>                            -we state our points in a phrasal manner/ topical sentence  i.e in a full sentence</a:t>
            </a:r>
            <a:endParaRPr sz="2700"/>
          </a:p>
          <a:p>
            <a:pPr indent="0" lvl="0" marL="0" rtl="0" algn="l">
              <a:lnSpc>
                <a:spcPct val="100000"/>
              </a:lnSpc>
              <a:spcBef>
                <a:spcPts val="540"/>
              </a:spcBef>
              <a:spcAft>
                <a:spcPts val="0"/>
              </a:spcAft>
              <a:buClr>
                <a:schemeClr val="dk1"/>
              </a:buClr>
              <a:buSzPts val="2700"/>
              <a:buFont typeface="Arial"/>
              <a:buNone/>
            </a:pPr>
            <a:r>
              <a:rPr lang="en-US" sz="2700"/>
              <a:t>                             - avoid stating points in a heading or title  form </a:t>
            </a:r>
            <a:endParaRPr sz="2700"/>
          </a:p>
          <a:p>
            <a:pPr indent="0" lvl="0" marL="0" rtl="0" algn="l">
              <a:lnSpc>
                <a:spcPct val="100000"/>
              </a:lnSpc>
              <a:spcBef>
                <a:spcPts val="540"/>
              </a:spcBef>
              <a:spcAft>
                <a:spcPts val="0"/>
              </a:spcAft>
              <a:buClr>
                <a:schemeClr val="dk1"/>
              </a:buClr>
              <a:buSzPts val="2700"/>
              <a:buFont typeface="Arial"/>
              <a:buNone/>
            </a:pPr>
            <a:r>
              <a:rPr lang="en-US" sz="2700"/>
              <a:t>                            </a:t>
            </a:r>
            <a:endParaRPr sz="2700"/>
          </a:p>
        </p:txBody>
      </p:sp>
      <p:sp>
        <p:nvSpPr>
          <p:cNvPr id="182" name="Google Shape;182;p10"/>
          <p:cNvSpPr txBox="1"/>
          <p:nvPr>
            <p:ph idx="10" type="dt"/>
          </p:nvPr>
        </p:nvSpPr>
        <p:spPr>
          <a:xfrm>
            <a:off x="609600" y="6245225"/>
            <a:ext cx="2844800" cy="4762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83" name="Google Shape;183;p10"/>
          <p:cNvSpPr txBox="1"/>
          <p:nvPr>
            <p:ph idx="11" type="ftr"/>
          </p:nvPr>
        </p:nvSpPr>
        <p:spPr>
          <a:xfrm>
            <a:off x="4165600" y="6245225"/>
            <a:ext cx="3860800" cy="476250"/>
          </a:xfrm>
          <a:prstGeom prst="rect">
            <a:avLst/>
          </a:prstGeom>
          <a:noFill/>
          <a:ln>
            <a:noFill/>
          </a:ln>
        </p:spPr>
        <p:txBody>
          <a:bodyPr anchorCtr="0" anchor="t" bIns="45700" lIns="91425" spcFirstLastPara="1" rIns="91425" wrap="square" tIns="45700">
            <a:noAutofit/>
          </a:bodyPr>
          <a:lstStyle/>
          <a:p>
            <a:pPr indent="0" lvl="0" marL="0" rtl="0" algn="ctr">
              <a:spcBef>
                <a:spcPts val="0"/>
              </a:spcBef>
              <a:spcAft>
                <a:spcPts val="0"/>
              </a:spcAft>
              <a:buNone/>
            </a:pPr>
            <a:r>
              <a:rPr lang="en-US"/>
              <a:t>gmgeofma6@gmail.com    +256773038626</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9" name="Shape 189"/>
        <p:cNvGrpSpPr/>
        <p:nvPr/>
      </p:nvGrpSpPr>
      <p:grpSpPr>
        <a:xfrm>
          <a:off x="0" y="0"/>
          <a:ext cx="0" cy="0"/>
          <a:chOff x="0" y="0"/>
          <a:chExt cx="0" cy="0"/>
        </a:xfrm>
      </p:grpSpPr>
      <p:sp>
        <p:nvSpPr>
          <p:cNvPr id="190" name="Google Shape;190;p11"/>
          <p:cNvSpPr txBox="1"/>
          <p:nvPr>
            <p:ph type="title"/>
          </p:nvPr>
        </p:nvSpPr>
        <p:spPr>
          <a:xfrm>
            <a:off x="609600" y="274638"/>
            <a:ext cx="10972800" cy="1143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chemeClr val="dk2"/>
              </a:buClr>
              <a:buSzPts val="4400"/>
              <a:buFont typeface="Arial"/>
              <a:buNone/>
            </a:pPr>
            <a:r>
              <a:rPr b="1" lang="en-US"/>
              <a:t>Point statement...........</a:t>
            </a:r>
            <a:endParaRPr b="1"/>
          </a:p>
        </p:txBody>
      </p:sp>
      <p:sp>
        <p:nvSpPr>
          <p:cNvPr id="191" name="Google Shape;191;p11"/>
          <p:cNvSpPr txBox="1"/>
          <p:nvPr>
            <p:ph idx="1" type="body"/>
          </p:nvPr>
        </p:nvSpPr>
        <p:spPr>
          <a:xfrm>
            <a:off x="609600" y="1600200"/>
            <a:ext cx="10972800" cy="4525963"/>
          </a:xfrm>
          <a:prstGeom prst="rect">
            <a:avLst/>
          </a:prstGeom>
          <a:noFill/>
          <a:ln>
            <a:noFill/>
          </a:ln>
        </p:spPr>
        <p:txBody>
          <a:bodyPr anchorCtr="0" anchor="t" bIns="45700" lIns="91425" spcFirstLastPara="1" rIns="91425" wrap="square" tIns="45700">
            <a:normAutofit lnSpcReduction="20000"/>
          </a:bodyPr>
          <a:lstStyle/>
          <a:p>
            <a:pPr indent="-342900" lvl="0" marL="342900" rtl="0" algn="l">
              <a:lnSpc>
                <a:spcPct val="100000"/>
              </a:lnSpc>
              <a:spcBef>
                <a:spcPts val="0"/>
              </a:spcBef>
              <a:spcAft>
                <a:spcPts val="0"/>
              </a:spcAft>
              <a:buClr>
                <a:srgbClr val="FF0000"/>
              </a:buClr>
              <a:buSzPts val="3200"/>
              <a:buFont typeface="Arial"/>
              <a:buChar char="•"/>
            </a:pPr>
            <a:r>
              <a:rPr lang="en-US">
                <a:solidFill>
                  <a:srgbClr val="FF0000"/>
                </a:solidFill>
              </a:rPr>
              <a:t>refer to the previous question:</a:t>
            </a:r>
            <a:endParaRPr>
              <a:solidFill>
                <a:srgbClr val="FF0000"/>
              </a:solidFill>
            </a:endParaRPr>
          </a:p>
          <a:p>
            <a:pPr indent="0" lvl="0" marL="0" rtl="0" algn="l">
              <a:lnSpc>
                <a:spcPct val="100000"/>
              </a:lnSpc>
              <a:spcBef>
                <a:spcPts val="640"/>
              </a:spcBef>
              <a:spcAft>
                <a:spcPts val="0"/>
              </a:spcAft>
              <a:buClr>
                <a:schemeClr val="dk1"/>
              </a:buClr>
              <a:buSzPts val="3200"/>
              <a:buFont typeface="Arial"/>
              <a:buNone/>
            </a:pPr>
            <a:r>
              <a:rPr lang="en-US"/>
              <a:t>Examples of point statement:</a:t>
            </a:r>
            <a:endParaRPr/>
          </a:p>
          <a:p>
            <a:pPr indent="0" lvl="0" marL="0" rtl="0" algn="l">
              <a:lnSpc>
                <a:spcPct val="100000"/>
              </a:lnSpc>
              <a:spcBef>
                <a:spcPts val="640"/>
              </a:spcBef>
              <a:spcAft>
                <a:spcPts val="0"/>
              </a:spcAft>
              <a:buClr>
                <a:schemeClr val="dk1"/>
              </a:buClr>
              <a:buSzPts val="3200"/>
              <a:buFont typeface="Arial"/>
              <a:buNone/>
            </a:pPr>
            <a:r>
              <a:rPr lang="en-US"/>
              <a:t>   1. Covid-19 outbreak has caused deaths by ugandans.(followed by an explation)</a:t>
            </a:r>
            <a:endParaRPr/>
          </a:p>
          <a:p>
            <a:pPr indent="0" lvl="0" marL="0" rtl="0" algn="l">
              <a:lnSpc>
                <a:spcPct val="100000"/>
              </a:lnSpc>
              <a:spcBef>
                <a:spcPts val="640"/>
              </a:spcBef>
              <a:spcAft>
                <a:spcPts val="0"/>
              </a:spcAft>
              <a:buClr>
                <a:schemeClr val="dk1"/>
              </a:buClr>
              <a:buSzPts val="3200"/>
              <a:buFont typeface="Arial"/>
              <a:buNone/>
            </a:pPr>
            <a:r>
              <a:rPr lang="en-US"/>
              <a:t>   2. Covid -19  resulted into closure of businesses of ugandans. (followed by an explation)</a:t>
            </a:r>
            <a:endParaRPr/>
          </a:p>
          <a:p>
            <a:pPr indent="0" lvl="0" marL="0" rtl="0" algn="l">
              <a:lnSpc>
                <a:spcPct val="100000"/>
              </a:lnSpc>
              <a:spcBef>
                <a:spcPts val="640"/>
              </a:spcBef>
              <a:spcAft>
                <a:spcPts val="0"/>
              </a:spcAft>
              <a:buClr>
                <a:schemeClr val="dk1"/>
              </a:buClr>
              <a:buSzPts val="3200"/>
              <a:buFont typeface="Arial"/>
              <a:buNone/>
            </a:pPr>
            <a:r>
              <a:rPr lang="en-US"/>
              <a:t>Don’t state like this:</a:t>
            </a:r>
            <a:endParaRPr/>
          </a:p>
          <a:p>
            <a:pPr indent="0" lvl="0" marL="0" rtl="0" algn="l">
              <a:lnSpc>
                <a:spcPct val="100000"/>
              </a:lnSpc>
              <a:spcBef>
                <a:spcPts val="640"/>
              </a:spcBef>
              <a:spcAft>
                <a:spcPts val="0"/>
              </a:spcAft>
              <a:buClr>
                <a:schemeClr val="dk1"/>
              </a:buClr>
              <a:buSzPts val="3200"/>
              <a:buFont typeface="Arial"/>
              <a:buNone/>
            </a:pPr>
            <a:r>
              <a:rPr lang="en-US"/>
              <a:t>1. Death.(followed by an explation)</a:t>
            </a:r>
            <a:endParaRPr/>
          </a:p>
          <a:p>
            <a:pPr indent="0" lvl="0" marL="0" rtl="0" algn="l">
              <a:lnSpc>
                <a:spcPct val="100000"/>
              </a:lnSpc>
              <a:spcBef>
                <a:spcPts val="640"/>
              </a:spcBef>
              <a:spcAft>
                <a:spcPts val="0"/>
              </a:spcAft>
              <a:buClr>
                <a:schemeClr val="dk1"/>
              </a:buClr>
              <a:buSzPts val="3200"/>
              <a:buFont typeface="Arial"/>
              <a:buNone/>
            </a:pPr>
            <a:r>
              <a:rPr lang="en-US"/>
              <a:t>2. Closure of business.(followed by an explation)</a:t>
            </a:r>
            <a:endParaRPr/>
          </a:p>
          <a:p>
            <a:pPr indent="0" lvl="0" marL="0" rtl="0" algn="l">
              <a:lnSpc>
                <a:spcPct val="100000"/>
              </a:lnSpc>
              <a:spcBef>
                <a:spcPts val="640"/>
              </a:spcBef>
              <a:spcAft>
                <a:spcPts val="0"/>
              </a:spcAft>
              <a:buClr>
                <a:schemeClr val="dk1"/>
              </a:buClr>
              <a:buSzPts val="3200"/>
              <a:buFont typeface="Arial"/>
              <a:buNone/>
            </a:pPr>
            <a:r>
              <a:t/>
            </a:r>
            <a:endParaRPr/>
          </a:p>
        </p:txBody>
      </p:sp>
      <p:sp>
        <p:nvSpPr>
          <p:cNvPr id="192" name="Google Shape;192;p11"/>
          <p:cNvSpPr txBox="1"/>
          <p:nvPr>
            <p:ph idx="10" type="dt"/>
          </p:nvPr>
        </p:nvSpPr>
        <p:spPr>
          <a:xfrm>
            <a:off x="609600" y="6245225"/>
            <a:ext cx="2844800" cy="4762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93" name="Google Shape;193;p11"/>
          <p:cNvSpPr txBox="1"/>
          <p:nvPr>
            <p:ph idx="11" type="ftr"/>
          </p:nvPr>
        </p:nvSpPr>
        <p:spPr>
          <a:xfrm>
            <a:off x="4165600" y="6245225"/>
            <a:ext cx="3860800" cy="476250"/>
          </a:xfrm>
          <a:prstGeom prst="rect">
            <a:avLst/>
          </a:prstGeom>
          <a:noFill/>
          <a:ln>
            <a:noFill/>
          </a:ln>
        </p:spPr>
        <p:txBody>
          <a:bodyPr anchorCtr="0" anchor="t" bIns="45700" lIns="91425" spcFirstLastPara="1" rIns="91425" wrap="square" tIns="45700">
            <a:noAutofit/>
          </a:bodyPr>
          <a:lstStyle/>
          <a:p>
            <a:pPr indent="0" lvl="0" marL="0" rtl="0" algn="ctr">
              <a:spcBef>
                <a:spcPts val="0"/>
              </a:spcBef>
              <a:spcAft>
                <a:spcPts val="0"/>
              </a:spcAft>
              <a:buNone/>
            </a:pPr>
            <a:r>
              <a:rPr lang="en-US"/>
              <a:t>gmgeofma6@gmail.com    +256773038626</a:t>
            </a:r>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9" name="Shape 199"/>
        <p:cNvGrpSpPr/>
        <p:nvPr/>
      </p:nvGrpSpPr>
      <p:grpSpPr>
        <a:xfrm>
          <a:off x="0" y="0"/>
          <a:ext cx="0" cy="0"/>
          <a:chOff x="0" y="0"/>
          <a:chExt cx="0" cy="0"/>
        </a:xfrm>
      </p:grpSpPr>
      <p:sp>
        <p:nvSpPr>
          <p:cNvPr id="200" name="Google Shape;200;p12"/>
          <p:cNvSpPr txBox="1"/>
          <p:nvPr>
            <p:ph type="title"/>
          </p:nvPr>
        </p:nvSpPr>
        <p:spPr>
          <a:xfrm>
            <a:off x="609600" y="274638"/>
            <a:ext cx="10972800" cy="1143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chemeClr val="dk2"/>
              </a:buClr>
              <a:buSzPts val="4400"/>
              <a:buFont typeface="Arial"/>
              <a:buNone/>
            </a:pPr>
            <a:r>
              <a:rPr b="1" lang="en-US"/>
              <a:t>        Content(C)- 30 marks</a:t>
            </a:r>
            <a:endParaRPr b="1"/>
          </a:p>
        </p:txBody>
      </p:sp>
      <p:sp>
        <p:nvSpPr>
          <p:cNvPr id="201" name="Google Shape;201;p12"/>
          <p:cNvSpPr txBox="1"/>
          <p:nvPr>
            <p:ph idx="1" type="body"/>
          </p:nvPr>
        </p:nvSpPr>
        <p:spPr>
          <a:xfrm>
            <a:off x="609600" y="1600200"/>
            <a:ext cx="10972800" cy="4525963"/>
          </a:xfrm>
          <a:prstGeom prst="rect">
            <a:avLst/>
          </a:prstGeom>
          <a:noFill/>
          <a:ln>
            <a:noFill/>
          </a:ln>
        </p:spPr>
        <p:txBody>
          <a:bodyPr anchorCtr="0" anchor="t" bIns="45700" lIns="91425" spcFirstLastPara="1" rIns="91425" wrap="square" tIns="45700">
            <a:noAutofit/>
          </a:bodyPr>
          <a:lstStyle/>
          <a:p>
            <a:pPr indent="-342900" lvl="0" marL="342900" rtl="0" algn="l">
              <a:lnSpc>
                <a:spcPct val="100000"/>
              </a:lnSpc>
              <a:spcBef>
                <a:spcPts val="0"/>
              </a:spcBef>
              <a:spcAft>
                <a:spcPts val="0"/>
              </a:spcAft>
              <a:buClr>
                <a:srgbClr val="FF0000"/>
              </a:buClr>
              <a:buSzPts val="3200"/>
              <a:buFont typeface="Arial"/>
              <a:buChar char="•"/>
            </a:pPr>
            <a:r>
              <a:rPr lang="en-US">
                <a:solidFill>
                  <a:srgbClr val="FF0000"/>
                </a:solidFill>
              </a:rPr>
              <a:t>ONE SIDED- Qns</a:t>
            </a:r>
            <a:endParaRPr>
              <a:solidFill>
                <a:srgbClr val="FF0000"/>
              </a:solidFill>
            </a:endParaRPr>
          </a:p>
          <a:p>
            <a:pPr indent="-342900" lvl="0" marL="342900" rtl="0" algn="l">
              <a:lnSpc>
                <a:spcPct val="100000"/>
              </a:lnSpc>
              <a:spcBef>
                <a:spcPts val="640"/>
              </a:spcBef>
              <a:spcAft>
                <a:spcPts val="0"/>
              </a:spcAft>
              <a:buClr>
                <a:schemeClr val="dk1"/>
              </a:buClr>
              <a:buSzPts val="3200"/>
              <a:buFont typeface="Arial"/>
              <a:buChar char="•"/>
            </a:pPr>
            <a:r>
              <a:rPr lang="en-US"/>
              <a:t>These require up to 10 correct paragraphs</a:t>
            </a:r>
            <a:endParaRPr/>
          </a:p>
          <a:p>
            <a:pPr indent="-342900" lvl="0" marL="342900" rtl="0" algn="l">
              <a:lnSpc>
                <a:spcPct val="100000"/>
              </a:lnSpc>
              <a:spcBef>
                <a:spcPts val="640"/>
              </a:spcBef>
              <a:spcAft>
                <a:spcPts val="0"/>
              </a:spcAft>
              <a:buClr>
                <a:schemeClr val="dk1"/>
              </a:buClr>
              <a:buSzPts val="3200"/>
              <a:buFont typeface="Arial"/>
              <a:buChar char="•"/>
            </a:pPr>
            <a:r>
              <a:rPr lang="en-US"/>
              <a:t>Well stated point(stated in phrasal way) earns a candidate a mark (1mk)</a:t>
            </a:r>
            <a:endParaRPr/>
          </a:p>
          <a:p>
            <a:pPr indent="-342900" lvl="0" marL="342900" rtl="0" algn="l">
              <a:lnSpc>
                <a:spcPct val="100000"/>
              </a:lnSpc>
              <a:spcBef>
                <a:spcPts val="640"/>
              </a:spcBef>
              <a:spcAft>
                <a:spcPts val="0"/>
              </a:spcAft>
              <a:buClr>
                <a:schemeClr val="dk1"/>
              </a:buClr>
              <a:buSzPts val="3200"/>
              <a:buFont typeface="Arial"/>
              <a:buChar char="•"/>
            </a:pPr>
            <a:r>
              <a:rPr lang="en-US"/>
              <a:t>Good explanation earns you a mark(1mark)</a:t>
            </a:r>
            <a:endParaRPr/>
          </a:p>
          <a:p>
            <a:pPr indent="-342900" lvl="0" marL="342900" rtl="0" algn="l">
              <a:lnSpc>
                <a:spcPct val="100000"/>
              </a:lnSpc>
              <a:spcBef>
                <a:spcPts val="640"/>
              </a:spcBef>
              <a:spcAft>
                <a:spcPts val="0"/>
              </a:spcAft>
              <a:buClr>
                <a:schemeClr val="dk1"/>
              </a:buClr>
              <a:buSzPts val="3200"/>
              <a:buFont typeface="Arial"/>
              <a:buChar char="•"/>
            </a:pPr>
            <a:r>
              <a:rPr lang="en-US"/>
              <a:t>A </a:t>
            </a:r>
            <a:r>
              <a:rPr b="1" lang="en-US" u="sng">
                <a:solidFill>
                  <a:srgbClr val="002060"/>
                </a:solidFill>
              </a:rPr>
              <a:t>relevant</a:t>
            </a:r>
            <a:r>
              <a:rPr lang="en-US"/>
              <a:t> illustration/ example earns a mark (1mk)</a:t>
            </a:r>
            <a:endParaRPr/>
          </a:p>
          <a:p>
            <a:pPr indent="-342900" lvl="0" marL="342900" rtl="0" algn="l">
              <a:lnSpc>
                <a:spcPct val="100000"/>
              </a:lnSpc>
              <a:spcBef>
                <a:spcPts val="640"/>
              </a:spcBef>
              <a:spcAft>
                <a:spcPts val="0"/>
              </a:spcAft>
              <a:buClr>
                <a:schemeClr val="dk1"/>
              </a:buClr>
              <a:buSzPts val="3200"/>
              <a:buFont typeface="Arial"/>
              <a:buChar char="•"/>
            </a:pPr>
            <a:r>
              <a:rPr lang="en-US"/>
              <a:t>Avoid irrelevant examples for they will cost you a mark</a:t>
            </a:r>
            <a:endParaRPr/>
          </a:p>
          <a:p>
            <a:pPr indent="-342900" lvl="0" marL="342900" rtl="0" algn="l">
              <a:lnSpc>
                <a:spcPct val="100000"/>
              </a:lnSpc>
              <a:spcBef>
                <a:spcPts val="640"/>
              </a:spcBef>
              <a:spcAft>
                <a:spcPts val="0"/>
              </a:spcAft>
              <a:buClr>
                <a:schemeClr val="dk1"/>
              </a:buClr>
              <a:buSzPts val="3200"/>
              <a:buFont typeface="Arial"/>
              <a:buChar char="•"/>
            </a:pPr>
            <a:r>
              <a:rPr lang="en-US"/>
              <a:t>The </a:t>
            </a:r>
            <a:r>
              <a:rPr b="1" lang="en-US">
                <a:solidFill>
                  <a:srgbClr val="FF0000"/>
                </a:solidFill>
              </a:rPr>
              <a:t>PEER </a:t>
            </a:r>
            <a:r>
              <a:rPr lang="en-US"/>
              <a:t>format</a:t>
            </a:r>
            <a:endParaRPr/>
          </a:p>
        </p:txBody>
      </p:sp>
      <p:sp>
        <p:nvSpPr>
          <p:cNvPr id="202" name="Google Shape;202;p12"/>
          <p:cNvSpPr txBox="1"/>
          <p:nvPr>
            <p:ph idx="10" type="dt"/>
          </p:nvPr>
        </p:nvSpPr>
        <p:spPr>
          <a:xfrm>
            <a:off x="609600" y="6245225"/>
            <a:ext cx="2844800" cy="4762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03" name="Google Shape;203;p12"/>
          <p:cNvSpPr txBox="1"/>
          <p:nvPr>
            <p:ph idx="11" type="ftr"/>
          </p:nvPr>
        </p:nvSpPr>
        <p:spPr>
          <a:xfrm>
            <a:off x="4165600" y="6245225"/>
            <a:ext cx="3860800" cy="476250"/>
          </a:xfrm>
          <a:prstGeom prst="rect">
            <a:avLst/>
          </a:prstGeom>
          <a:noFill/>
          <a:ln>
            <a:noFill/>
          </a:ln>
        </p:spPr>
        <p:txBody>
          <a:bodyPr anchorCtr="0" anchor="t" bIns="45700" lIns="91425" spcFirstLastPara="1" rIns="91425" wrap="square" tIns="45700">
            <a:noAutofit/>
          </a:bodyPr>
          <a:lstStyle/>
          <a:p>
            <a:pPr indent="0" lvl="0" marL="0" rtl="0" algn="ctr">
              <a:spcBef>
                <a:spcPts val="0"/>
              </a:spcBef>
              <a:spcAft>
                <a:spcPts val="0"/>
              </a:spcAft>
              <a:buNone/>
            </a:pPr>
            <a:r>
              <a:rPr lang="en-US"/>
              <a:t>gmgeofma6@gmail.com    +256773038626</a:t>
            </a:r>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9" name="Shape 209"/>
        <p:cNvGrpSpPr/>
        <p:nvPr/>
      </p:nvGrpSpPr>
      <p:grpSpPr>
        <a:xfrm>
          <a:off x="0" y="0"/>
          <a:ext cx="0" cy="0"/>
          <a:chOff x="0" y="0"/>
          <a:chExt cx="0" cy="0"/>
        </a:xfrm>
      </p:grpSpPr>
      <p:sp>
        <p:nvSpPr>
          <p:cNvPr id="210" name="Google Shape;210;p13"/>
          <p:cNvSpPr txBox="1"/>
          <p:nvPr>
            <p:ph type="title"/>
          </p:nvPr>
        </p:nvSpPr>
        <p:spPr>
          <a:xfrm>
            <a:off x="838200" y="77470"/>
            <a:ext cx="10515600" cy="788035"/>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chemeClr val="dk2"/>
              </a:buClr>
              <a:buSzPts val="4400"/>
              <a:buFont typeface="Arial"/>
              <a:buNone/>
            </a:pPr>
            <a:r>
              <a:rPr lang="en-US"/>
              <a:t>   </a:t>
            </a:r>
            <a:r>
              <a:rPr b="1" lang="en-US"/>
              <a:t>Example  of paragraphs</a:t>
            </a:r>
            <a:endParaRPr b="1"/>
          </a:p>
        </p:txBody>
      </p:sp>
      <p:sp>
        <p:nvSpPr>
          <p:cNvPr id="211" name="Google Shape;211;p13"/>
          <p:cNvSpPr txBox="1"/>
          <p:nvPr>
            <p:ph idx="1" type="body"/>
          </p:nvPr>
        </p:nvSpPr>
        <p:spPr>
          <a:xfrm>
            <a:off x="838200" y="864870"/>
            <a:ext cx="10515600" cy="5857875"/>
          </a:xfrm>
          <a:prstGeom prst="rect">
            <a:avLst/>
          </a:prstGeom>
          <a:noFill/>
          <a:ln>
            <a:noFill/>
          </a:ln>
        </p:spPr>
        <p:txBody>
          <a:bodyPr anchorCtr="0" anchor="t" bIns="45700" lIns="91425" spcFirstLastPara="1" rIns="91425" wrap="square" tIns="45700">
            <a:normAutofit fontScale="70000"/>
          </a:bodyPr>
          <a:lstStyle/>
          <a:p>
            <a:pPr indent="-342900" lvl="0" marL="342900" rtl="0" algn="l">
              <a:lnSpc>
                <a:spcPct val="100000"/>
              </a:lnSpc>
              <a:spcBef>
                <a:spcPts val="0"/>
              </a:spcBef>
              <a:spcAft>
                <a:spcPts val="0"/>
              </a:spcAft>
              <a:buClr>
                <a:schemeClr val="dk1"/>
              </a:buClr>
              <a:buSzPct val="100000"/>
              <a:buFont typeface="Arial"/>
              <a:buChar char="•"/>
            </a:pPr>
            <a:r>
              <a:rPr b="1" lang="en-US" sz="3430"/>
              <a:t>IN REFERENCE TO OUR MOCK QUESTION:</a:t>
            </a:r>
            <a:endParaRPr b="1" sz="3430"/>
          </a:p>
          <a:p>
            <a:pPr indent="-342900" lvl="0" marL="342900" rtl="0" algn="l">
              <a:lnSpc>
                <a:spcPct val="100000"/>
              </a:lnSpc>
              <a:spcBef>
                <a:spcPts val="480"/>
              </a:spcBef>
              <a:spcAft>
                <a:spcPts val="0"/>
              </a:spcAft>
              <a:buClr>
                <a:schemeClr val="dk1"/>
              </a:buClr>
              <a:buSzPct val="100000"/>
              <a:buFont typeface="Arial"/>
              <a:buChar char="•"/>
            </a:pPr>
            <a:r>
              <a:rPr lang="en-US" sz="3430"/>
              <a:t>     </a:t>
            </a:r>
            <a:r>
              <a:rPr b="1" lang="en-US" sz="3430"/>
              <a:t> </a:t>
            </a:r>
            <a:r>
              <a:rPr b="1" lang="en-US" sz="3430">
                <a:solidFill>
                  <a:srgbClr val="FF0000"/>
                </a:solidFill>
              </a:rPr>
              <a:t>Covid-19 caused deaths of ugandans</a:t>
            </a:r>
            <a:r>
              <a:rPr lang="en-US" sz="3430"/>
              <a:t>.</a:t>
            </a:r>
            <a:r>
              <a:rPr b="1" lang="en-US" sz="3430">
                <a:solidFill>
                  <a:srgbClr val="002060"/>
                </a:solidFill>
              </a:rPr>
              <a:t> Those infected especially the old people due to weak immunity, they succumbed to the severe disease.Also due to restricted movement in the public transport, some people accross the country met thier death due to covid-19 restrictions</a:t>
            </a:r>
            <a:r>
              <a:rPr lang="en-US" sz="3430">
                <a:solidFill>
                  <a:srgbClr val="002060"/>
                </a:solidFill>
              </a:rPr>
              <a:t>.</a:t>
            </a:r>
            <a:r>
              <a:rPr b="1" lang="en-US" sz="3430">
                <a:solidFill>
                  <a:srgbClr val="002060"/>
                </a:solidFill>
              </a:rPr>
              <a:t>T</a:t>
            </a:r>
            <a:r>
              <a:rPr b="1" lang="en-US" sz="3430">
                <a:solidFill>
                  <a:srgbClr val="7030A0"/>
                </a:solidFill>
              </a:rPr>
              <a:t>his resulted into misery and suffering of their beloved ones.</a:t>
            </a:r>
            <a:endParaRPr b="1" sz="3430">
              <a:solidFill>
                <a:srgbClr val="7030A0"/>
              </a:solidFill>
            </a:endParaRPr>
          </a:p>
          <a:p>
            <a:pPr indent="-342900" lvl="0" marL="342900" rtl="0" algn="l">
              <a:lnSpc>
                <a:spcPct val="100000"/>
              </a:lnSpc>
              <a:spcBef>
                <a:spcPts val="480"/>
              </a:spcBef>
              <a:spcAft>
                <a:spcPts val="0"/>
              </a:spcAft>
              <a:buClr>
                <a:schemeClr val="dk1"/>
              </a:buClr>
              <a:buSzPct val="100000"/>
              <a:buFont typeface="Arial"/>
              <a:buChar char="•"/>
            </a:pPr>
            <a:r>
              <a:rPr lang="en-US" sz="3430"/>
              <a:t>     </a:t>
            </a:r>
            <a:r>
              <a:rPr b="1" lang="en-US" sz="3430">
                <a:solidFill>
                  <a:srgbClr val="C00000"/>
                </a:solidFill>
              </a:rPr>
              <a:t> covid-19 led to closure of both personal businesses and some employment institutions of ugandans.</a:t>
            </a:r>
            <a:r>
              <a:rPr lang="en-US" sz="3430">
                <a:solidFill>
                  <a:srgbClr val="002060"/>
                </a:solidFill>
              </a:rPr>
              <a:t> Sectors reffered to as the non-essential were closed forinstance schools, bars,salons, transport and many others. this led to laying off of some or all workers hence people going without a source of living.</a:t>
            </a:r>
            <a:r>
              <a:rPr lang="en-US" sz="3430"/>
              <a:t> T</a:t>
            </a:r>
            <a:r>
              <a:rPr lang="en-US" sz="3430">
                <a:solidFill>
                  <a:srgbClr val="7030A0"/>
                </a:solidFill>
              </a:rPr>
              <a:t>his resulted into suffering in homes since people has limited resources hence resulting into poor standard of living.</a:t>
            </a:r>
            <a:endParaRPr sz="3430">
              <a:solidFill>
                <a:srgbClr val="7030A0"/>
              </a:solidFill>
            </a:endParaRPr>
          </a:p>
          <a:p>
            <a:pPr indent="0" lvl="0" marL="0" rtl="0" algn="ctr">
              <a:lnSpc>
                <a:spcPct val="100000"/>
              </a:lnSpc>
              <a:spcBef>
                <a:spcPts val="480"/>
              </a:spcBef>
              <a:spcAft>
                <a:spcPts val="0"/>
              </a:spcAft>
              <a:buClr>
                <a:schemeClr val="dk1"/>
              </a:buClr>
              <a:buSzPct val="100000"/>
              <a:buFont typeface="Arial"/>
              <a:buNone/>
            </a:pPr>
            <a:r>
              <a:rPr lang="en-US" sz="3430"/>
              <a:t> U</a:t>
            </a:r>
            <a:r>
              <a:rPr b="1" lang="en-US" sz="3430">
                <a:solidFill>
                  <a:srgbClr val="00B050"/>
                </a:solidFill>
              </a:rPr>
              <a:t>pto 10 correct paragrahs</a:t>
            </a:r>
            <a:endParaRPr b="1" sz="3430">
              <a:solidFill>
                <a:srgbClr val="00B050"/>
              </a:solidFill>
            </a:endParaRPr>
          </a:p>
        </p:txBody>
      </p:sp>
      <p:sp>
        <p:nvSpPr>
          <p:cNvPr id="212" name="Google Shape;212;p13"/>
          <p:cNvSpPr txBox="1"/>
          <p:nvPr>
            <p:ph idx="10" type="dt"/>
          </p:nvPr>
        </p:nvSpPr>
        <p:spPr>
          <a:xfrm>
            <a:off x="609600" y="6245225"/>
            <a:ext cx="2844800" cy="4762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13" name="Google Shape;213;p13"/>
          <p:cNvSpPr txBox="1"/>
          <p:nvPr>
            <p:ph idx="11" type="ftr"/>
          </p:nvPr>
        </p:nvSpPr>
        <p:spPr>
          <a:xfrm>
            <a:off x="4165600" y="6245225"/>
            <a:ext cx="3860800" cy="476250"/>
          </a:xfrm>
          <a:prstGeom prst="rect">
            <a:avLst/>
          </a:prstGeom>
          <a:noFill/>
          <a:ln>
            <a:noFill/>
          </a:ln>
        </p:spPr>
        <p:txBody>
          <a:bodyPr anchorCtr="0" anchor="t" bIns="45700" lIns="91425" spcFirstLastPara="1" rIns="91425" wrap="square" tIns="45700">
            <a:noAutofit/>
          </a:bodyPr>
          <a:lstStyle/>
          <a:p>
            <a:pPr indent="0" lvl="0" marL="0" rtl="0" algn="ctr">
              <a:spcBef>
                <a:spcPts val="0"/>
              </a:spcBef>
              <a:spcAft>
                <a:spcPts val="0"/>
              </a:spcAft>
              <a:buNone/>
            </a:pPr>
            <a:r>
              <a:rPr lang="en-US"/>
              <a:t>gmgeofma6@gmail.com    +256773038626</a:t>
            </a:r>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9" name="Shape 219"/>
        <p:cNvGrpSpPr/>
        <p:nvPr/>
      </p:nvGrpSpPr>
      <p:grpSpPr>
        <a:xfrm>
          <a:off x="0" y="0"/>
          <a:ext cx="0" cy="0"/>
          <a:chOff x="0" y="0"/>
          <a:chExt cx="0" cy="0"/>
        </a:xfrm>
      </p:grpSpPr>
      <p:sp>
        <p:nvSpPr>
          <p:cNvPr id="220" name="Google Shape;220;p14"/>
          <p:cNvSpPr txBox="1"/>
          <p:nvPr>
            <p:ph type="title"/>
          </p:nvPr>
        </p:nvSpPr>
        <p:spPr>
          <a:xfrm>
            <a:off x="838200" y="127635"/>
            <a:ext cx="10515600" cy="647065"/>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chemeClr val="dk2"/>
              </a:buClr>
              <a:buSzPts val="3200"/>
              <a:buFont typeface="Arial"/>
              <a:buNone/>
            </a:pPr>
            <a:r>
              <a:rPr b="1" lang="en-US" sz="3200"/>
              <a:t>Question format</a:t>
            </a:r>
            <a:endParaRPr b="1" sz="3200"/>
          </a:p>
        </p:txBody>
      </p:sp>
      <p:sp>
        <p:nvSpPr>
          <p:cNvPr id="221" name="Google Shape;221;p14"/>
          <p:cNvSpPr txBox="1"/>
          <p:nvPr>
            <p:ph idx="1" type="body"/>
          </p:nvPr>
        </p:nvSpPr>
        <p:spPr>
          <a:xfrm>
            <a:off x="838200" y="775335"/>
            <a:ext cx="10515600" cy="5963920"/>
          </a:xfrm>
          <a:prstGeom prst="rect">
            <a:avLst/>
          </a:prstGeom>
          <a:noFill/>
          <a:ln>
            <a:noFill/>
          </a:ln>
        </p:spPr>
        <p:txBody>
          <a:bodyPr anchorCtr="0" anchor="t" bIns="45700" lIns="91425" spcFirstLastPara="1" rIns="91425" wrap="square" tIns="45700">
            <a:normAutofit lnSpcReduction="10000"/>
          </a:bodyPr>
          <a:lstStyle/>
          <a:p>
            <a:pPr indent="-342900" lvl="0" marL="342900" rtl="0" algn="l">
              <a:lnSpc>
                <a:spcPct val="100000"/>
              </a:lnSpc>
              <a:spcBef>
                <a:spcPts val="0"/>
              </a:spcBef>
              <a:spcAft>
                <a:spcPts val="0"/>
              </a:spcAft>
              <a:buClr>
                <a:srgbClr val="FF0000"/>
              </a:buClr>
              <a:buSzPts val="2400"/>
              <a:buFont typeface="Arial"/>
              <a:buChar char="•"/>
            </a:pPr>
            <a:r>
              <a:rPr b="1" lang="en-US" sz="2400">
                <a:solidFill>
                  <a:srgbClr val="FF0000"/>
                </a:solidFill>
              </a:rPr>
              <a:t>Explain: </a:t>
            </a:r>
            <a:r>
              <a:rPr lang="en-US" sz="2400"/>
              <a:t>This means giving an indepth explanation of a given   phenomena</a:t>
            </a:r>
            <a:endParaRPr sz="2400"/>
          </a:p>
          <a:p>
            <a:pPr indent="-342900" lvl="0" marL="342900" rtl="0" algn="l">
              <a:lnSpc>
                <a:spcPct val="100000"/>
              </a:lnSpc>
              <a:spcBef>
                <a:spcPts val="480"/>
              </a:spcBef>
              <a:spcAft>
                <a:spcPts val="0"/>
              </a:spcAft>
              <a:buClr>
                <a:schemeClr val="dk1"/>
              </a:buClr>
              <a:buSzPts val="2400"/>
              <a:buFont typeface="Arial"/>
              <a:buChar char="•"/>
            </a:pPr>
            <a:r>
              <a:rPr lang="en-US" sz="2400"/>
              <a:t>           - It involves answering questions like, how, why and who in the explanation</a:t>
            </a:r>
            <a:endParaRPr sz="2400"/>
          </a:p>
          <a:p>
            <a:pPr indent="-342900" lvl="0" marL="342900" rtl="0" algn="l">
              <a:lnSpc>
                <a:spcPct val="100000"/>
              </a:lnSpc>
              <a:spcBef>
                <a:spcPts val="480"/>
              </a:spcBef>
              <a:spcAft>
                <a:spcPts val="0"/>
              </a:spcAft>
              <a:buClr>
                <a:srgbClr val="002060"/>
              </a:buClr>
              <a:buSzPts val="2400"/>
              <a:buFont typeface="Arial"/>
              <a:buChar char="•"/>
            </a:pPr>
            <a:r>
              <a:rPr b="1" lang="en-US" sz="2400">
                <a:solidFill>
                  <a:srgbClr val="002060"/>
                </a:solidFill>
              </a:rPr>
              <a:t>Example:</a:t>
            </a:r>
            <a:r>
              <a:rPr lang="en-US" sz="2400"/>
              <a:t>- Explain the challenges of teaching vernacular in lower prmary classes in uganda( uneb 2011)</a:t>
            </a:r>
            <a:endParaRPr sz="2400"/>
          </a:p>
          <a:p>
            <a:pPr indent="0" lvl="0" marL="0" rtl="0" algn="l">
              <a:lnSpc>
                <a:spcPct val="100000"/>
              </a:lnSpc>
              <a:spcBef>
                <a:spcPts val="480"/>
              </a:spcBef>
              <a:spcAft>
                <a:spcPts val="0"/>
              </a:spcAft>
              <a:buClr>
                <a:schemeClr val="dk1"/>
              </a:buClr>
              <a:buSzPts val="2400"/>
              <a:buFont typeface="Arial"/>
              <a:buNone/>
            </a:pPr>
            <a:r>
              <a:rPr lang="en-US" sz="2400"/>
              <a:t>                 -Explain the role played by local council authorities in your community(uneb 2011)</a:t>
            </a:r>
            <a:endParaRPr sz="2400"/>
          </a:p>
          <a:p>
            <a:pPr indent="-342900" lvl="0" marL="342900" rtl="0" algn="l">
              <a:lnSpc>
                <a:spcPct val="100000"/>
              </a:lnSpc>
              <a:spcBef>
                <a:spcPts val="480"/>
              </a:spcBef>
              <a:spcAft>
                <a:spcPts val="0"/>
              </a:spcAft>
              <a:buClr>
                <a:srgbClr val="FF0000"/>
              </a:buClr>
              <a:buSzPts val="2400"/>
              <a:buFont typeface="Arial"/>
              <a:buChar char="•"/>
            </a:pPr>
            <a:r>
              <a:rPr b="1" lang="en-US" sz="2400">
                <a:solidFill>
                  <a:srgbClr val="FF0000"/>
                </a:solidFill>
              </a:rPr>
              <a:t>Examine:</a:t>
            </a:r>
            <a:r>
              <a:rPr lang="en-US" sz="2400"/>
              <a:t> This also calls for a balanced indepth analysis of the phenomenon asked. most times it calls for two sides however its always clear/direct to candidates</a:t>
            </a:r>
            <a:endParaRPr sz="2400"/>
          </a:p>
          <a:p>
            <a:pPr indent="-342900" lvl="0" marL="342900" rtl="0" algn="l">
              <a:lnSpc>
                <a:spcPct val="100000"/>
              </a:lnSpc>
              <a:spcBef>
                <a:spcPts val="480"/>
              </a:spcBef>
              <a:spcAft>
                <a:spcPts val="0"/>
              </a:spcAft>
              <a:buClr>
                <a:srgbClr val="002060"/>
              </a:buClr>
              <a:buSzPts val="2400"/>
              <a:buFont typeface="Arial"/>
              <a:buChar char="•"/>
            </a:pPr>
            <a:r>
              <a:rPr b="1" lang="en-US" sz="2400">
                <a:solidFill>
                  <a:srgbClr val="002060"/>
                </a:solidFill>
              </a:rPr>
              <a:t>Example:</a:t>
            </a:r>
            <a:r>
              <a:rPr lang="en-US" sz="2400"/>
              <a:t>examine the benefits and challenges of adopting kiswahili as a national language (uneb 2007)</a:t>
            </a:r>
            <a:endParaRPr sz="2400"/>
          </a:p>
          <a:p>
            <a:pPr indent="-342900" lvl="0" marL="342900" rtl="0" algn="l">
              <a:lnSpc>
                <a:spcPct val="100000"/>
              </a:lnSpc>
              <a:spcBef>
                <a:spcPts val="480"/>
              </a:spcBef>
              <a:spcAft>
                <a:spcPts val="0"/>
              </a:spcAft>
              <a:buClr>
                <a:schemeClr val="dk1"/>
              </a:buClr>
              <a:buSzPts val="2400"/>
              <a:buFont typeface="Arial"/>
              <a:buChar char="•"/>
            </a:pPr>
            <a:r>
              <a:rPr lang="en-US" sz="2400"/>
              <a:t>Examine the causes and effets of cross-generational sex in your community(uneb 2010)</a:t>
            </a:r>
            <a:endParaRPr sz="2400"/>
          </a:p>
          <a:p>
            <a:pPr indent="-190500" lvl="0" marL="342900" rtl="0" algn="l">
              <a:lnSpc>
                <a:spcPct val="100000"/>
              </a:lnSpc>
              <a:spcBef>
                <a:spcPts val="480"/>
              </a:spcBef>
              <a:spcAft>
                <a:spcPts val="0"/>
              </a:spcAft>
              <a:buClr>
                <a:schemeClr val="dk1"/>
              </a:buClr>
              <a:buSzPts val="2400"/>
              <a:buFont typeface="Arial"/>
              <a:buNone/>
            </a:pPr>
            <a:r>
              <a:t/>
            </a:r>
            <a:endParaRPr sz="2400"/>
          </a:p>
        </p:txBody>
      </p:sp>
      <p:sp>
        <p:nvSpPr>
          <p:cNvPr id="222" name="Google Shape;222;p14"/>
          <p:cNvSpPr txBox="1"/>
          <p:nvPr>
            <p:ph idx="10" type="dt"/>
          </p:nvPr>
        </p:nvSpPr>
        <p:spPr>
          <a:xfrm>
            <a:off x="609600" y="6245225"/>
            <a:ext cx="2844800" cy="4762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23" name="Google Shape;223;p14"/>
          <p:cNvSpPr txBox="1"/>
          <p:nvPr>
            <p:ph idx="11" type="ftr"/>
          </p:nvPr>
        </p:nvSpPr>
        <p:spPr>
          <a:xfrm>
            <a:off x="4165600" y="6245225"/>
            <a:ext cx="3860800" cy="476250"/>
          </a:xfrm>
          <a:prstGeom prst="rect">
            <a:avLst/>
          </a:prstGeom>
          <a:noFill/>
          <a:ln>
            <a:noFill/>
          </a:ln>
        </p:spPr>
        <p:txBody>
          <a:bodyPr anchorCtr="0" anchor="t" bIns="45700" lIns="91425" spcFirstLastPara="1" rIns="91425" wrap="square" tIns="45700">
            <a:noAutofit/>
          </a:bodyPr>
          <a:lstStyle/>
          <a:p>
            <a:pPr indent="0" lvl="0" marL="0" rtl="0" algn="ctr">
              <a:spcBef>
                <a:spcPts val="0"/>
              </a:spcBef>
              <a:spcAft>
                <a:spcPts val="0"/>
              </a:spcAft>
              <a:buNone/>
            </a:pPr>
            <a:r>
              <a:rPr lang="en-US"/>
              <a:t>gmgeofma6@gmail.com    +256773038626</a:t>
            </a:r>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9" name="Shape 229"/>
        <p:cNvGrpSpPr/>
        <p:nvPr/>
      </p:nvGrpSpPr>
      <p:grpSpPr>
        <a:xfrm>
          <a:off x="0" y="0"/>
          <a:ext cx="0" cy="0"/>
          <a:chOff x="0" y="0"/>
          <a:chExt cx="0" cy="0"/>
        </a:xfrm>
      </p:grpSpPr>
      <p:sp>
        <p:nvSpPr>
          <p:cNvPr id="230" name="Google Shape;230;p15"/>
          <p:cNvSpPr txBox="1"/>
          <p:nvPr>
            <p:ph type="title"/>
          </p:nvPr>
        </p:nvSpPr>
        <p:spPr>
          <a:xfrm>
            <a:off x="838200" y="365125"/>
            <a:ext cx="10515600" cy="873125"/>
          </a:xfrm>
          <a:prstGeom prst="rect">
            <a:avLst/>
          </a:prstGeom>
          <a:noFill/>
          <a:ln>
            <a:noFill/>
          </a:ln>
        </p:spPr>
        <p:txBody>
          <a:bodyPr anchorCtr="0" anchor="ctr" bIns="45700" lIns="91425" spcFirstLastPara="1" rIns="91425" wrap="square" tIns="45700">
            <a:normAutofit fontScale="90000"/>
          </a:bodyPr>
          <a:lstStyle/>
          <a:p>
            <a:pPr indent="0" lvl="0" marL="0" rtl="0" algn="ctr">
              <a:lnSpc>
                <a:spcPct val="100000"/>
              </a:lnSpc>
              <a:spcBef>
                <a:spcPts val="0"/>
              </a:spcBef>
              <a:spcAft>
                <a:spcPts val="0"/>
              </a:spcAft>
              <a:buClr>
                <a:schemeClr val="dk2"/>
              </a:buClr>
              <a:buSzPct val="100000"/>
              <a:buFont typeface="Arial"/>
              <a:buNone/>
            </a:pPr>
            <a:br>
              <a:rPr b="1" lang="en-US"/>
            </a:br>
            <a:r>
              <a:rPr b="1" lang="en-US"/>
              <a:t>                      Question format</a:t>
            </a:r>
            <a:br>
              <a:rPr b="1" lang="en-US"/>
            </a:br>
            <a:endParaRPr/>
          </a:p>
        </p:txBody>
      </p:sp>
      <p:sp>
        <p:nvSpPr>
          <p:cNvPr id="231" name="Google Shape;231;p15"/>
          <p:cNvSpPr txBox="1"/>
          <p:nvPr>
            <p:ph idx="1" type="body"/>
          </p:nvPr>
        </p:nvSpPr>
        <p:spPr>
          <a:xfrm>
            <a:off x="838200" y="1238250"/>
            <a:ext cx="10515600" cy="493903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Clr>
                <a:srgbClr val="FF0000"/>
              </a:buClr>
              <a:buSzPts val="2800"/>
              <a:buFont typeface="Arial"/>
              <a:buNone/>
            </a:pPr>
            <a:r>
              <a:rPr b="1" lang="en-US" sz="2800">
                <a:solidFill>
                  <a:srgbClr val="FF0000"/>
                </a:solidFill>
              </a:rPr>
              <a:t>Why</a:t>
            </a:r>
            <a:r>
              <a:rPr lang="en-US" sz="2800"/>
              <a:t>: Give reasons for the occurence of a given phenomena</a:t>
            </a:r>
            <a:endParaRPr sz="2800"/>
          </a:p>
          <a:p>
            <a:pPr indent="0" lvl="0" marL="0" rtl="0" algn="l">
              <a:lnSpc>
                <a:spcPct val="100000"/>
              </a:lnSpc>
              <a:spcBef>
                <a:spcPts val="560"/>
              </a:spcBef>
              <a:spcAft>
                <a:spcPts val="0"/>
              </a:spcAft>
              <a:buClr>
                <a:srgbClr val="7030A0"/>
              </a:buClr>
              <a:buSzPts val="2800"/>
              <a:buFont typeface="Arial"/>
              <a:buNone/>
            </a:pPr>
            <a:r>
              <a:rPr b="1" lang="en-US" sz="2800">
                <a:solidFill>
                  <a:srgbClr val="7030A0"/>
                </a:solidFill>
              </a:rPr>
              <a:t>Example:</a:t>
            </a:r>
            <a:r>
              <a:rPr lang="en-US" sz="2800"/>
              <a:t> -Why is it necessary to eat a balanced diet? 2015</a:t>
            </a:r>
            <a:endParaRPr sz="2800"/>
          </a:p>
          <a:p>
            <a:pPr indent="0" lvl="0" marL="0" rtl="0" algn="l">
              <a:lnSpc>
                <a:spcPct val="100000"/>
              </a:lnSpc>
              <a:spcBef>
                <a:spcPts val="560"/>
              </a:spcBef>
              <a:spcAft>
                <a:spcPts val="0"/>
              </a:spcAft>
              <a:buClr>
                <a:srgbClr val="FF0000"/>
              </a:buClr>
              <a:buSzPts val="2800"/>
              <a:buFont typeface="Arial"/>
              <a:buNone/>
            </a:pPr>
            <a:r>
              <a:rPr b="1" lang="en-US" sz="2800">
                <a:solidFill>
                  <a:srgbClr val="FF0000"/>
                </a:solidFill>
              </a:rPr>
              <a:t>Justify</a:t>
            </a:r>
            <a:r>
              <a:rPr b="1" lang="en-US" sz="2800"/>
              <a:t>:</a:t>
            </a:r>
            <a:r>
              <a:rPr lang="en-US" sz="2800"/>
              <a:t> This means give reasons to support a phenomena/ in otherwords make it right</a:t>
            </a:r>
            <a:endParaRPr sz="2800"/>
          </a:p>
          <a:p>
            <a:pPr indent="0" lvl="0" marL="0" rtl="0" algn="l">
              <a:lnSpc>
                <a:spcPct val="100000"/>
              </a:lnSpc>
              <a:spcBef>
                <a:spcPts val="560"/>
              </a:spcBef>
              <a:spcAft>
                <a:spcPts val="0"/>
              </a:spcAft>
              <a:buClr>
                <a:srgbClr val="7030A0"/>
              </a:buClr>
              <a:buSzPts val="2800"/>
              <a:buFont typeface="Arial"/>
              <a:buNone/>
            </a:pPr>
            <a:r>
              <a:rPr b="1" lang="en-US" sz="2800">
                <a:solidFill>
                  <a:srgbClr val="7030A0"/>
                </a:solidFill>
              </a:rPr>
              <a:t>Example:</a:t>
            </a:r>
            <a:r>
              <a:rPr lang="en-US" sz="2800"/>
              <a:t> Justify t need or family planning practices in uganda</a:t>
            </a:r>
            <a:endParaRPr sz="2800"/>
          </a:p>
          <a:p>
            <a:pPr indent="0" lvl="0" marL="0" rtl="0" algn="l">
              <a:lnSpc>
                <a:spcPct val="100000"/>
              </a:lnSpc>
              <a:spcBef>
                <a:spcPts val="560"/>
              </a:spcBef>
              <a:spcAft>
                <a:spcPts val="0"/>
              </a:spcAft>
              <a:buClr>
                <a:srgbClr val="FF0000"/>
              </a:buClr>
              <a:buSzPts val="2800"/>
              <a:buFont typeface="Arial"/>
              <a:buNone/>
            </a:pPr>
            <a:r>
              <a:rPr b="1" lang="en-US" sz="2800">
                <a:solidFill>
                  <a:srgbClr val="FF0000"/>
                </a:solidFill>
              </a:rPr>
              <a:t>Should</a:t>
            </a:r>
            <a:r>
              <a:rPr lang="en-US" sz="2800"/>
              <a:t>: This calls for a candidates agreement or disagreement with a certain statement in the question( attempt only one sidenot both)</a:t>
            </a:r>
            <a:endParaRPr sz="2800"/>
          </a:p>
          <a:p>
            <a:pPr indent="0" lvl="0" marL="0" rtl="0" algn="l">
              <a:lnSpc>
                <a:spcPct val="100000"/>
              </a:lnSpc>
              <a:spcBef>
                <a:spcPts val="560"/>
              </a:spcBef>
              <a:spcAft>
                <a:spcPts val="0"/>
              </a:spcAft>
              <a:buClr>
                <a:srgbClr val="7030A0"/>
              </a:buClr>
              <a:buSzPts val="2800"/>
              <a:buFont typeface="Arial"/>
              <a:buNone/>
            </a:pPr>
            <a:r>
              <a:rPr b="1" lang="en-US" sz="2800">
                <a:solidFill>
                  <a:srgbClr val="7030A0"/>
                </a:solidFill>
              </a:rPr>
              <a:t>Example:</a:t>
            </a:r>
            <a:r>
              <a:rPr lang="en-US" sz="2800"/>
              <a:t> Should wild life be conserved?</a:t>
            </a:r>
            <a:endParaRPr sz="3200"/>
          </a:p>
          <a:p>
            <a:pPr indent="0" lvl="0" marL="0" rtl="0" algn="l">
              <a:lnSpc>
                <a:spcPct val="100000"/>
              </a:lnSpc>
              <a:spcBef>
                <a:spcPts val="640"/>
              </a:spcBef>
              <a:spcAft>
                <a:spcPts val="0"/>
              </a:spcAft>
              <a:buClr>
                <a:schemeClr val="dk1"/>
              </a:buClr>
              <a:buSzPts val="3200"/>
              <a:buFont typeface="Arial"/>
              <a:buNone/>
            </a:pPr>
            <a:r>
              <a:t/>
            </a:r>
            <a:endParaRPr sz="3200"/>
          </a:p>
        </p:txBody>
      </p:sp>
      <p:sp>
        <p:nvSpPr>
          <p:cNvPr id="232" name="Google Shape;232;p15"/>
          <p:cNvSpPr txBox="1"/>
          <p:nvPr>
            <p:ph idx="10" type="dt"/>
          </p:nvPr>
        </p:nvSpPr>
        <p:spPr>
          <a:xfrm>
            <a:off x="609600" y="6245225"/>
            <a:ext cx="2844800" cy="4762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33" name="Google Shape;233;p15"/>
          <p:cNvSpPr txBox="1"/>
          <p:nvPr>
            <p:ph idx="11" type="ftr"/>
          </p:nvPr>
        </p:nvSpPr>
        <p:spPr>
          <a:xfrm>
            <a:off x="4165600" y="6245225"/>
            <a:ext cx="3860800" cy="476250"/>
          </a:xfrm>
          <a:prstGeom prst="rect">
            <a:avLst/>
          </a:prstGeom>
          <a:noFill/>
          <a:ln>
            <a:noFill/>
          </a:ln>
        </p:spPr>
        <p:txBody>
          <a:bodyPr anchorCtr="0" anchor="t" bIns="45700" lIns="91425" spcFirstLastPara="1" rIns="91425" wrap="square" tIns="45700">
            <a:noAutofit/>
          </a:bodyPr>
          <a:lstStyle/>
          <a:p>
            <a:pPr indent="0" lvl="0" marL="0" rtl="0" algn="ctr">
              <a:spcBef>
                <a:spcPts val="0"/>
              </a:spcBef>
              <a:spcAft>
                <a:spcPts val="0"/>
              </a:spcAft>
              <a:buNone/>
            </a:pPr>
            <a:r>
              <a:rPr lang="en-US"/>
              <a:t>gmgeofma6@gmail.com    +256773038626</a:t>
            </a:r>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9" name="Shape 239"/>
        <p:cNvGrpSpPr/>
        <p:nvPr/>
      </p:nvGrpSpPr>
      <p:grpSpPr>
        <a:xfrm>
          <a:off x="0" y="0"/>
          <a:ext cx="0" cy="0"/>
          <a:chOff x="0" y="0"/>
          <a:chExt cx="0" cy="0"/>
        </a:xfrm>
      </p:grpSpPr>
      <p:sp>
        <p:nvSpPr>
          <p:cNvPr id="240" name="Google Shape;240;p16"/>
          <p:cNvSpPr txBox="1"/>
          <p:nvPr>
            <p:ph type="title"/>
          </p:nvPr>
        </p:nvSpPr>
        <p:spPr>
          <a:xfrm>
            <a:off x="838200" y="214630"/>
            <a:ext cx="10515600" cy="925195"/>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chemeClr val="dk2"/>
              </a:buClr>
              <a:buSzPts val="4400"/>
              <a:buFont typeface="Arial"/>
              <a:buNone/>
            </a:pPr>
            <a:r>
              <a:rPr b="1" lang="en-US"/>
              <a:t>Question format</a:t>
            </a:r>
            <a:endParaRPr/>
          </a:p>
        </p:txBody>
      </p:sp>
      <p:sp>
        <p:nvSpPr>
          <p:cNvPr id="241" name="Google Shape;241;p16"/>
          <p:cNvSpPr txBox="1"/>
          <p:nvPr>
            <p:ph idx="1" type="body"/>
          </p:nvPr>
        </p:nvSpPr>
        <p:spPr>
          <a:xfrm>
            <a:off x="838200" y="1139825"/>
            <a:ext cx="10515600" cy="5427980"/>
          </a:xfrm>
          <a:prstGeom prst="rect">
            <a:avLst/>
          </a:prstGeom>
          <a:noFill/>
          <a:ln>
            <a:noFill/>
          </a:ln>
        </p:spPr>
        <p:txBody>
          <a:bodyPr anchorCtr="0" anchor="t" bIns="45700" lIns="91425" spcFirstLastPara="1" rIns="91425" wrap="square" tIns="45700">
            <a:noAutofit/>
          </a:bodyPr>
          <a:lstStyle/>
          <a:p>
            <a:pPr indent="-342900" lvl="0" marL="342900" rtl="0" algn="l">
              <a:lnSpc>
                <a:spcPct val="100000"/>
              </a:lnSpc>
              <a:spcBef>
                <a:spcPts val="0"/>
              </a:spcBef>
              <a:spcAft>
                <a:spcPts val="0"/>
              </a:spcAft>
              <a:buClr>
                <a:srgbClr val="C00000"/>
              </a:buClr>
              <a:buSzPts val="2800"/>
              <a:buFont typeface="Arial"/>
              <a:buChar char="•"/>
            </a:pPr>
            <a:r>
              <a:rPr b="1" lang="en-US" sz="2800">
                <a:solidFill>
                  <a:srgbClr val="C00000"/>
                </a:solidFill>
              </a:rPr>
              <a:t>Account for</a:t>
            </a:r>
            <a:r>
              <a:rPr lang="en-US" sz="2800"/>
              <a:t>: it also requires reasons for the accourrence of certain phenomenon</a:t>
            </a:r>
            <a:endParaRPr sz="2800"/>
          </a:p>
          <a:p>
            <a:pPr indent="-342900" lvl="0" marL="342900" rtl="0" algn="l">
              <a:lnSpc>
                <a:spcPct val="100000"/>
              </a:lnSpc>
              <a:spcBef>
                <a:spcPts val="560"/>
              </a:spcBef>
              <a:spcAft>
                <a:spcPts val="0"/>
              </a:spcAft>
              <a:buClr>
                <a:srgbClr val="002060"/>
              </a:buClr>
              <a:buSzPts val="2800"/>
              <a:buFont typeface="Arial"/>
              <a:buChar char="•"/>
            </a:pPr>
            <a:r>
              <a:rPr b="1" lang="en-US" sz="2800">
                <a:solidFill>
                  <a:srgbClr val="002060"/>
                </a:solidFill>
              </a:rPr>
              <a:t>Example:</a:t>
            </a:r>
            <a:r>
              <a:rPr lang="en-US" sz="2800"/>
              <a:t>- Account for the occurrence of military coups in africa.suggest measures that should be taken to minimize coups in africa (uneb 2007) </a:t>
            </a:r>
            <a:endParaRPr sz="2800"/>
          </a:p>
          <a:p>
            <a:pPr indent="-342900" lvl="0" marL="342900" rtl="0" algn="l">
              <a:lnSpc>
                <a:spcPct val="100000"/>
              </a:lnSpc>
              <a:spcBef>
                <a:spcPts val="560"/>
              </a:spcBef>
              <a:spcAft>
                <a:spcPts val="0"/>
              </a:spcAft>
              <a:buClr>
                <a:schemeClr val="dk1"/>
              </a:buClr>
              <a:buSzPts val="2800"/>
              <a:buFont typeface="Arial"/>
              <a:buChar char="•"/>
            </a:pPr>
            <a:r>
              <a:rPr lang="en-US" sz="2800"/>
              <a:t>Account for the rampant drug abuse among the youths in your community(uneb 2014)</a:t>
            </a:r>
            <a:endParaRPr sz="2800"/>
          </a:p>
          <a:p>
            <a:pPr indent="-342900" lvl="0" marL="342900" rtl="0" algn="l">
              <a:lnSpc>
                <a:spcPct val="100000"/>
              </a:lnSpc>
              <a:spcBef>
                <a:spcPts val="560"/>
              </a:spcBef>
              <a:spcAft>
                <a:spcPts val="0"/>
              </a:spcAft>
              <a:buClr>
                <a:srgbClr val="C00000"/>
              </a:buClr>
              <a:buSzPts val="2800"/>
              <a:buFont typeface="Arial"/>
              <a:buChar char="•"/>
            </a:pPr>
            <a:r>
              <a:rPr b="1" lang="en-US" sz="2800">
                <a:solidFill>
                  <a:srgbClr val="C00000"/>
                </a:solidFill>
              </a:rPr>
              <a:t>Assess</a:t>
            </a:r>
            <a:r>
              <a:rPr lang="en-US" sz="2800"/>
              <a:t>: This most times requires a balanced analysis of a phenomenon. Sometimes it requires two sides and othe </a:t>
            </a:r>
            <a:endParaRPr sz="2800"/>
          </a:p>
          <a:p>
            <a:pPr indent="-342900" lvl="0" marL="342900" rtl="0" algn="l">
              <a:lnSpc>
                <a:spcPct val="100000"/>
              </a:lnSpc>
              <a:spcBef>
                <a:spcPts val="560"/>
              </a:spcBef>
              <a:spcAft>
                <a:spcPts val="0"/>
              </a:spcAft>
              <a:buClr>
                <a:srgbClr val="002060"/>
              </a:buClr>
              <a:buSzPts val="2800"/>
              <a:buFont typeface="Arial"/>
              <a:buChar char="•"/>
            </a:pPr>
            <a:r>
              <a:rPr b="1" lang="en-US" sz="2800">
                <a:solidFill>
                  <a:srgbClr val="002060"/>
                </a:solidFill>
              </a:rPr>
              <a:t>Example</a:t>
            </a:r>
            <a:r>
              <a:rPr lang="en-US" sz="2800"/>
              <a:t>:assess the contribution of private</a:t>
            </a:r>
            <a:endParaRPr sz="2800"/>
          </a:p>
        </p:txBody>
      </p:sp>
      <p:sp>
        <p:nvSpPr>
          <p:cNvPr id="242" name="Google Shape;242;p16"/>
          <p:cNvSpPr txBox="1"/>
          <p:nvPr>
            <p:ph idx="10" type="dt"/>
          </p:nvPr>
        </p:nvSpPr>
        <p:spPr>
          <a:xfrm>
            <a:off x="609600" y="6245225"/>
            <a:ext cx="2844800" cy="4762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43" name="Google Shape;243;p16"/>
          <p:cNvSpPr txBox="1"/>
          <p:nvPr>
            <p:ph idx="11" type="ftr"/>
          </p:nvPr>
        </p:nvSpPr>
        <p:spPr>
          <a:xfrm>
            <a:off x="4165600" y="6245225"/>
            <a:ext cx="3860800" cy="476250"/>
          </a:xfrm>
          <a:prstGeom prst="rect">
            <a:avLst/>
          </a:prstGeom>
          <a:noFill/>
          <a:ln>
            <a:noFill/>
          </a:ln>
        </p:spPr>
        <p:txBody>
          <a:bodyPr anchorCtr="0" anchor="t" bIns="45700" lIns="91425" spcFirstLastPara="1" rIns="91425" wrap="square" tIns="45700">
            <a:noAutofit/>
          </a:bodyPr>
          <a:lstStyle/>
          <a:p>
            <a:pPr indent="0" lvl="0" marL="0" rtl="0" algn="ctr">
              <a:spcBef>
                <a:spcPts val="0"/>
              </a:spcBef>
              <a:spcAft>
                <a:spcPts val="0"/>
              </a:spcAft>
              <a:buNone/>
            </a:pPr>
            <a:r>
              <a:rPr lang="en-US"/>
              <a:t>gmgeofma6@gmail.com    +256773038626</a:t>
            </a:r>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9" name="Shape 249"/>
        <p:cNvGrpSpPr/>
        <p:nvPr/>
      </p:nvGrpSpPr>
      <p:grpSpPr>
        <a:xfrm>
          <a:off x="0" y="0"/>
          <a:ext cx="0" cy="0"/>
          <a:chOff x="0" y="0"/>
          <a:chExt cx="0" cy="0"/>
        </a:xfrm>
      </p:grpSpPr>
      <p:sp>
        <p:nvSpPr>
          <p:cNvPr id="250" name="Google Shape;250;p17"/>
          <p:cNvSpPr txBox="1"/>
          <p:nvPr>
            <p:ph type="title"/>
          </p:nvPr>
        </p:nvSpPr>
        <p:spPr>
          <a:xfrm>
            <a:off x="838200" y="189865"/>
            <a:ext cx="10515600" cy="80264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chemeClr val="dk2"/>
              </a:buClr>
              <a:buSzPts val="4400"/>
              <a:buFont typeface="Arial"/>
              <a:buNone/>
            </a:pPr>
            <a:r>
              <a:rPr b="1" lang="en-US"/>
              <a:t>vices and virtues</a:t>
            </a:r>
            <a:endParaRPr b="1"/>
          </a:p>
        </p:txBody>
      </p:sp>
      <p:sp>
        <p:nvSpPr>
          <p:cNvPr id="251" name="Google Shape;251;p17"/>
          <p:cNvSpPr txBox="1"/>
          <p:nvPr>
            <p:ph idx="1" type="body"/>
          </p:nvPr>
        </p:nvSpPr>
        <p:spPr>
          <a:xfrm>
            <a:off x="838200" y="1060450"/>
            <a:ext cx="10515600" cy="5116830"/>
          </a:xfrm>
          <a:prstGeom prst="rect">
            <a:avLst/>
          </a:prstGeom>
          <a:noFill/>
          <a:ln>
            <a:noFill/>
          </a:ln>
        </p:spPr>
        <p:txBody>
          <a:bodyPr anchorCtr="0" anchor="t" bIns="45700" lIns="91425" spcFirstLastPara="1" rIns="91425" wrap="square" tIns="45700">
            <a:normAutofit lnSpcReduction="20000"/>
          </a:bodyPr>
          <a:lstStyle/>
          <a:p>
            <a:pPr indent="-342900" lvl="0" marL="342900" rtl="0" algn="l">
              <a:lnSpc>
                <a:spcPct val="100000"/>
              </a:lnSpc>
              <a:spcBef>
                <a:spcPts val="0"/>
              </a:spcBef>
              <a:spcAft>
                <a:spcPts val="0"/>
              </a:spcAft>
              <a:buClr>
                <a:schemeClr val="dk1"/>
              </a:buClr>
              <a:buSzPts val="3000"/>
              <a:buFont typeface="Arial"/>
              <a:buChar char="•"/>
            </a:pPr>
            <a:r>
              <a:rPr lang="en-US" sz="3000"/>
              <a:t>Virtues are acceptable behaviours/ practices in society</a:t>
            </a:r>
            <a:endParaRPr sz="3000"/>
          </a:p>
          <a:p>
            <a:pPr indent="-342900" lvl="0" marL="342900" rtl="0" algn="l">
              <a:lnSpc>
                <a:spcPct val="100000"/>
              </a:lnSpc>
              <a:spcBef>
                <a:spcPts val="600"/>
              </a:spcBef>
              <a:spcAft>
                <a:spcPts val="0"/>
              </a:spcAft>
              <a:buClr>
                <a:schemeClr val="dk1"/>
              </a:buClr>
              <a:buSzPts val="3000"/>
              <a:buFont typeface="Arial"/>
              <a:buChar char="•"/>
            </a:pPr>
            <a:r>
              <a:rPr lang="en-US" sz="3000"/>
              <a:t>With virtues we only give only the </a:t>
            </a:r>
            <a:r>
              <a:rPr b="1" lang="en-US" sz="3000">
                <a:solidFill>
                  <a:srgbClr val="002060"/>
                </a:solidFill>
              </a:rPr>
              <a:t>postive sides</a:t>
            </a:r>
            <a:endParaRPr sz="3000"/>
          </a:p>
          <a:p>
            <a:pPr indent="-342900" lvl="0" marL="342900" rtl="0" algn="l">
              <a:lnSpc>
                <a:spcPct val="100000"/>
              </a:lnSpc>
              <a:spcBef>
                <a:spcPts val="600"/>
              </a:spcBef>
              <a:spcAft>
                <a:spcPts val="0"/>
              </a:spcAft>
              <a:buClr>
                <a:schemeClr val="dk1"/>
              </a:buClr>
              <a:buSzPts val="3000"/>
              <a:buFont typeface="Arial"/>
              <a:buChar char="•"/>
            </a:pPr>
            <a:r>
              <a:rPr lang="en-US" sz="3000"/>
              <a:t>Examples:</a:t>
            </a:r>
            <a:endParaRPr sz="3000"/>
          </a:p>
          <a:p>
            <a:pPr indent="-342900" lvl="0" marL="342900" rtl="0" algn="l">
              <a:lnSpc>
                <a:spcPct val="100000"/>
              </a:lnSpc>
              <a:spcBef>
                <a:spcPts val="600"/>
              </a:spcBef>
              <a:spcAft>
                <a:spcPts val="0"/>
              </a:spcAft>
              <a:buClr>
                <a:schemeClr val="dk1"/>
              </a:buClr>
              <a:buSzPts val="3000"/>
              <a:buFont typeface="Arial"/>
              <a:buChar char="•"/>
            </a:pPr>
            <a:r>
              <a:rPr lang="en-US" sz="3000"/>
              <a:t> Assess the contribution of the church to the </a:t>
            </a:r>
            <a:r>
              <a:rPr b="1" lang="en-US" sz="3000">
                <a:solidFill>
                  <a:srgbClr val="002060"/>
                </a:solidFill>
              </a:rPr>
              <a:t>development</a:t>
            </a:r>
            <a:r>
              <a:rPr lang="en-US" sz="3000"/>
              <a:t> of your community( one sided)- </a:t>
            </a:r>
            <a:r>
              <a:rPr b="1" lang="en-US" sz="3000">
                <a:solidFill>
                  <a:srgbClr val="002060"/>
                </a:solidFill>
              </a:rPr>
              <a:t>devt is postive</a:t>
            </a:r>
            <a:r>
              <a:rPr lang="en-US" sz="3000"/>
              <a:t> element so we only give the postive impacts</a:t>
            </a:r>
            <a:endParaRPr sz="3000"/>
          </a:p>
          <a:p>
            <a:pPr indent="-342900" lvl="0" marL="342900" rtl="0" algn="l">
              <a:lnSpc>
                <a:spcPct val="100000"/>
              </a:lnSpc>
              <a:spcBef>
                <a:spcPts val="600"/>
              </a:spcBef>
              <a:spcAft>
                <a:spcPts val="0"/>
              </a:spcAft>
              <a:buClr>
                <a:schemeClr val="dk1"/>
              </a:buClr>
              <a:buSzPts val="3000"/>
              <a:buFont typeface="Arial"/>
              <a:buChar char="•"/>
            </a:pPr>
            <a:r>
              <a:rPr lang="en-US" sz="3000"/>
              <a:t>Assess the impact of the extended family system on your community( two sided)- positive and negative</a:t>
            </a:r>
            <a:endParaRPr sz="3000"/>
          </a:p>
          <a:p>
            <a:pPr indent="-342900" lvl="0" marL="342900" rtl="0" algn="l">
              <a:lnSpc>
                <a:spcPct val="100000"/>
              </a:lnSpc>
              <a:spcBef>
                <a:spcPts val="600"/>
              </a:spcBef>
              <a:spcAft>
                <a:spcPts val="0"/>
              </a:spcAft>
              <a:buClr>
                <a:schemeClr val="dk1"/>
              </a:buClr>
              <a:buSzPts val="3000"/>
              <a:buFont typeface="Arial"/>
              <a:buChar char="•"/>
            </a:pPr>
            <a:r>
              <a:rPr lang="en-US" sz="3000"/>
              <a:t>Assess the impact of decentralisation on the development of uganda</a:t>
            </a:r>
            <a:endParaRPr sz="3000"/>
          </a:p>
          <a:p>
            <a:pPr indent="-342900" lvl="0" marL="342900" rtl="0" algn="l">
              <a:lnSpc>
                <a:spcPct val="100000"/>
              </a:lnSpc>
              <a:spcBef>
                <a:spcPts val="600"/>
              </a:spcBef>
              <a:spcAft>
                <a:spcPts val="0"/>
              </a:spcAft>
              <a:buClr>
                <a:schemeClr val="dk1"/>
              </a:buClr>
              <a:buSzPts val="3000"/>
              <a:buFont typeface="Arial"/>
              <a:buChar char="•"/>
            </a:pPr>
            <a:r>
              <a:rPr lang="en-US" sz="3000"/>
              <a:t>Assess the contribution of private educational institutions to the dev’t of uganda( one sided) only positive</a:t>
            </a:r>
            <a:endParaRPr sz="3000"/>
          </a:p>
        </p:txBody>
      </p:sp>
      <p:sp>
        <p:nvSpPr>
          <p:cNvPr id="252" name="Google Shape;252;p17"/>
          <p:cNvSpPr txBox="1"/>
          <p:nvPr>
            <p:ph idx="10" type="dt"/>
          </p:nvPr>
        </p:nvSpPr>
        <p:spPr>
          <a:xfrm>
            <a:off x="609600" y="6245225"/>
            <a:ext cx="2844800" cy="4762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53" name="Google Shape;253;p17"/>
          <p:cNvSpPr txBox="1"/>
          <p:nvPr>
            <p:ph idx="11" type="ftr"/>
          </p:nvPr>
        </p:nvSpPr>
        <p:spPr>
          <a:xfrm>
            <a:off x="4165600" y="6245225"/>
            <a:ext cx="3860800" cy="476250"/>
          </a:xfrm>
          <a:prstGeom prst="rect">
            <a:avLst/>
          </a:prstGeom>
          <a:noFill/>
          <a:ln>
            <a:noFill/>
          </a:ln>
        </p:spPr>
        <p:txBody>
          <a:bodyPr anchorCtr="0" anchor="t" bIns="45700" lIns="91425" spcFirstLastPara="1" rIns="91425" wrap="square" tIns="45700">
            <a:noAutofit/>
          </a:bodyPr>
          <a:lstStyle/>
          <a:p>
            <a:pPr indent="0" lvl="0" marL="0" rtl="0" algn="ctr">
              <a:spcBef>
                <a:spcPts val="0"/>
              </a:spcBef>
              <a:spcAft>
                <a:spcPts val="0"/>
              </a:spcAft>
              <a:buNone/>
            </a:pPr>
            <a:r>
              <a:rPr lang="en-US"/>
              <a:t>gmgeofma6@gmail.com    +256773038626</a:t>
            </a:r>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9" name="Shape 259"/>
        <p:cNvGrpSpPr/>
        <p:nvPr/>
      </p:nvGrpSpPr>
      <p:grpSpPr>
        <a:xfrm>
          <a:off x="0" y="0"/>
          <a:ext cx="0" cy="0"/>
          <a:chOff x="0" y="0"/>
          <a:chExt cx="0" cy="0"/>
        </a:xfrm>
      </p:grpSpPr>
      <p:sp>
        <p:nvSpPr>
          <p:cNvPr id="260" name="Google Shape;260;p18"/>
          <p:cNvSpPr txBox="1"/>
          <p:nvPr>
            <p:ph type="title"/>
          </p:nvPr>
        </p:nvSpPr>
        <p:spPr>
          <a:xfrm>
            <a:off x="609600" y="274955"/>
            <a:ext cx="10972800" cy="780415"/>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chemeClr val="dk2"/>
              </a:buClr>
              <a:buSzPts val="4400"/>
              <a:buFont typeface="Arial"/>
              <a:buNone/>
            </a:pPr>
            <a:r>
              <a:rPr b="1" lang="en-US"/>
              <a:t>vices in G.P</a:t>
            </a:r>
            <a:endParaRPr b="1"/>
          </a:p>
        </p:txBody>
      </p:sp>
      <p:sp>
        <p:nvSpPr>
          <p:cNvPr id="261" name="Google Shape;261;p18"/>
          <p:cNvSpPr txBox="1"/>
          <p:nvPr>
            <p:ph idx="1" type="body"/>
          </p:nvPr>
        </p:nvSpPr>
        <p:spPr>
          <a:xfrm>
            <a:off x="838200" y="1115060"/>
            <a:ext cx="10515600" cy="5062220"/>
          </a:xfrm>
          <a:prstGeom prst="rect">
            <a:avLst/>
          </a:prstGeom>
          <a:noFill/>
          <a:ln>
            <a:noFill/>
          </a:ln>
        </p:spPr>
        <p:txBody>
          <a:bodyPr anchorCtr="0" anchor="t" bIns="45700" lIns="91425" spcFirstLastPara="1" rIns="91425" wrap="square" tIns="45700">
            <a:noAutofit/>
          </a:bodyPr>
          <a:lstStyle/>
          <a:p>
            <a:pPr indent="-342900" lvl="0" marL="342900" rtl="0" algn="l">
              <a:lnSpc>
                <a:spcPct val="100000"/>
              </a:lnSpc>
              <a:spcBef>
                <a:spcPts val="0"/>
              </a:spcBef>
              <a:spcAft>
                <a:spcPts val="0"/>
              </a:spcAft>
              <a:buClr>
                <a:schemeClr val="dk1"/>
              </a:buClr>
              <a:buSzPts val="3200"/>
              <a:buFont typeface="Arial"/>
              <a:buChar char="•"/>
            </a:pPr>
            <a:r>
              <a:rPr lang="en-US" sz="3200"/>
              <a:t>These are </a:t>
            </a:r>
            <a:r>
              <a:rPr b="1" lang="en-US" sz="3200">
                <a:solidFill>
                  <a:srgbClr val="FF0000"/>
                </a:solidFill>
              </a:rPr>
              <a:t>negative/undesirable behaviours</a:t>
            </a:r>
            <a:r>
              <a:rPr lang="en-US" sz="3200"/>
              <a:t> in society</a:t>
            </a:r>
            <a:endParaRPr sz="3200"/>
          </a:p>
          <a:p>
            <a:pPr indent="-342900" lvl="0" marL="342900" rtl="0" algn="l">
              <a:lnSpc>
                <a:spcPct val="100000"/>
              </a:lnSpc>
              <a:spcBef>
                <a:spcPts val="640"/>
              </a:spcBef>
              <a:spcAft>
                <a:spcPts val="0"/>
              </a:spcAft>
              <a:buClr>
                <a:schemeClr val="dk1"/>
              </a:buClr>
              <a:buSzPts val="3200"/>
              <a:buFont typeface="Arial"/>
              <a:buChar char="•"/>
            </a:pPr>
            <a:r>
              <a:rPr lang="en-US" sz="3200"/>
              <a:t>We treat vices negatively in G.P(only negative points)</a:t>
            </a:r>
            <a:endParaRPr sz="3200"/>
          </a:p>
          <a:p>
            <a:pPr indent="-342900" lvl="0" marL="342900" rtl="0" algn="l">
              <a:lnSpc>
                <a:spcPct val="100000"/>
              </a:lnSpc>
              <a:spcBef>
                <a:spcPts val="640"/>
              </a:spcBef>
              <a:spcAft>
                <a:spcPts val="0"/>
              </a:spcAft>
              <a:buClr>
                <a:schemeClr val="dk1"/>
              </a:buClr>
              <a:buSzPts val="3200"/>
              <a:buFont typeface="Arial"/>
              <a:buChar char="•"/>
            </a:pPr>
            <a:r>
              <a:rPr lang="en-US" sz="3200"/>
              <a:t>Examples: corruption, cross-generational sex, prostitution, </a:t>
            </a:r>
            <a:endParaRPr sz="3200"/>
          </a:p>
          <a:p>
            <a:pPr indent="-342900" lvl="0" marL="342900" rtl="0" algn="l">
              <a:lnSpc>
                <a:spcPct val="100000"/>
              </a:lnSpc>
              <a:spcBef>
                <a:spcPts val="640"/>
              </a:spcBef>
              <a:spcAft>
                <a:spcPts val="0"/>
              </a:spcAft>
              <a:buClr>
                <a:schemeClr val="dk1"/>
              </a:buClr>
              <a:buSzPts val="3200"/>
              <a:buFont typeface="Arial"/>
              <a:buChar char="•"/>
            </a:pPr>
            <a:r>
              <a:rPr lang="en-US" sz="3200"/>
              <a:t>Explain the causes and effects of cross-generational sex in your community</a:t>
            </a:r>
            <a:endParaRPr sz="3200"/>
          </a:p>
          <a:p>
            <a:pPr indent="-342900" lvl="0" marL="342900" rtl="0" algn="l">
              <a:lnSpc>
                <a:spcPct val="100000"/>
              </a:lnSpc>
              <a:spcBef>
                <a:spcPts val="640"/>
              </a:spcBef>
              <a:spcAft>
                <a:spcPts val="0"/>
              </a:spcAft>
              <a:buClr>
                <a:schemeClr val="dk1"/>
              </a:buClr>
              <a:buSzPts val="3200"/>
              <a:buFont typeface="Arial"/>
              <a:buChar char="•"/>
            </a:pPr>
            <a:r>
              <a:rPr lang="en-US" sz="3200"/>
              <a:t>Account for the high levels of corruption in uganda and what effects does it have to uganda</a:t>
            </a:r>
            <a:endParaRPr sz="3200"/>
          </a:p>
        </p:txBody>
      </p:sp>
      <p:sp>
        <p:nvSpPr>
          <p:cNvPr id="262" name="Google Shape;262;p18"/>
          <p:cNvSpPr txBox="1"/>
          <p:nvPr>
            <p:ph idx="10" type="dt"/>
          </p:nvPr>
        </p:nvSpPr>
        <p:spPr>
          <a:xfrm>
            <a:off x="609600" y="6245225"/>
            <a:ext cx="2844800" cy="4762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63" name="Google Shape;263;p18"/>
          <p:cNvSpPr txBox="1"/>
          <p:nvPr>
            <p:ph idx="11" type="ftr"/>
          </p:nvPr>
        </p:nvSpPr>
        <p:spPr>
          <a:xfrm>
            <a:off x="4165600" y="6245225"/>
            <a:ext cx="3860800" cy="476250"/>
          </a:xfrm>
          <a:prstGeom prst="rect">
            <a:avLst/>
          </a:prstGeom>
          <a:noFill/>
          <a:ln>
            <a:noFill/>
          </a:ln>
        </p:spPr>
        <p:txBody>
          <a:bodyPr anchorCtr="0" anchor="t" bIns="45700" lIns="91425" spcFirstLastPara="1" rIns="91425" wrap="square" tIns="45700">
            <a:noAutofit/>
          </a:bodyPr>
          <a:lstStyle/>
          <a:p>
            <a:pPr indent="0" lvl="0" marL="0" rtl="0" algn="ctr">
              <a:spcBef>
                <a:spcPts val="0"/>
              </a:spcBef>
              <a:spcAft>
                <a:spcPts val="0"/>
              </a:spcAft>
              <a:buNone/>
            </a:pPr>
            <a:r>
              <a:rPr lang="en-US"/>
              <a:t>gmgeofma6@gmail.com    +256773038626</a:t>
            </a:r>
            <a:endParaRP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9" name="Shape 269"/>
        <p:cNvGrpSpPr/>
        <p:nvPr/>
      </p:nvGrpSpPr>
      <p:grpSpPr>
        <a:xfrm>
          <a:off x="0" y="0"/>
          <a:ext cx="0" cy="0"/>
          <a:chOff x="0" y="0"/>
          <a:chExt cx="0" cy="0"/>
        </a:xfrm>
      </p:grpSpPr>
      <p:sp>
        <p:nvSpPr>
          <p:cNvPr id="270" name="Google Shape;270;p19"/>
          <p:cNvSpPr txBox="1"/>
          <p:nvPr>
            <p:ph type="title"/>
          </p:nvPr>
        </p:nvSpPr>
        <p:spPr>
          <a:xfrm>
            <a:off x="609600" y="113030"/>
            <a:ext cx="10972800" cy="743585"/>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chemeClr val="dk2"/>
              </a:buClr>
              <a:buSzPts val="4400"/>
              <a:buFont typeface="Arial"/>
              <a:buNone/>
            </a:pPr>
            <a:r>
              <a:rPr lang="en-US"/>
              <a:t>        </a:t>
            </a:r>
            <a:r>
              <a:rPr b="1" lang="en-US"/>
              <a:t>Two sided questions</a:t>
            </a:r>
            <a:endParaRPr b="1"/>
          </a:p>
        </p:txBody>
      </p:sp>
      <p:sp>
        <p:nvSpPr>
          <p:cNvPr id="271" name="Google Shape;271;p19"/>
          <p:cNvSpPr txBox="1"/>
          <p:nvPr>
            <p:ph idx="1" type="body"/>
          </p:nvPr>
        </p:nvSpPr>
        <p:spPr>
          <a:xfrm>
            <a:off x="838200" y="855980"/>
            <a:ext cx="10515600" cy="5805170"/>
          </a:xfrm>
          <a:prstGeom prst="rect">
            <a:avLst/>
          </a:prstGeom>
          <a:noFill/>
          <a:ln>
            <a:noFill/>
          </a:ln>
        </p:spPr>
        <p:txBody>
          <a:bodyPr anchorCtr="0" anchor="t" bIns="45700" lIns="91425" spcFirstLastPara="1" rIns="91425" wrap="square" tIns="45700">
            <a:noAutofit/>
          </a:bodyPr>
          <a:lstStyle/>
          <a:p>
            <a:pPr indent="-342900" lvl="0" marL="342900" rtl="0" algn="l">
              <a:lnSpc>
                <a:spcPct val="100000"/>
              </a:lnSpc>
              <a:spcBef>
                <a:spcPts val="0"/>
              </a:spcBef>
              <a:spcAft>
                <a:spcPts val="0"/>
              </a:spcAft>
              <a:buClr>
                <a:schemeClr val="dk1"/>
              </a:buClr>
              <a:buSzPts val="2600"/>
              <a:buFont typeface="Arial"/>
              <a:buChar char="•"/>
            </a:pPr>
            <a:r>
              <a:rPr lang="en-US" sz="2600"/>
              <a:t>These are questions that have two sided to be attempted in your essay</a:t>
            </a:r>
            <a:endParaRPr sz="2600"/>
          </a:p>
          <a:p>
            <a:pPr indent="-342900" lvl="0" marL="342900" rtl="0" algn="l">
              <a:lnSpc>
                <a:spcPct val="100000"/>
              </a:lnSpc>
              <a:spcBef>
                <a:spcPts val="520"/>
              </a:spcBef>
              <a:spcAft>
                <a:spcPts val="0"/>
              </a:spcAft>
              <a:buClr>
                <a:schemeClr val="dk1"/>
              </a:buClr>
              <a:buSzPts val="2600"/>
              <a:buFont typeface="Arial"/>
              <a:buChar char="•"/>
            </a:pPr>
            <a:r>
              <a:rPr lang="en-US" sz="2600"/>
              <a:t>Candidates are supposed to </a:t>
            </a:r>
            <a:r>
              <a:rPr b="1" lang="en-US" sz="2600"/>
              <a:t>define the key terms</a:t>
            </a:r>
            <a:r>
              <a:rPr lang="en-US" sz="2600"/>
              <a:t> in these questions</a:t>
            </a:r>
            <a:endParaRPr sz="2600"/>
          </a:p>
          <a:p>
            <a:pPr indent="-342900" lvl="0" marL="342900" rtl="0" algn="l">
              <a:lnSpc>
                <a:spcPct val="100000"/>
              </a:lnSpc>
              <a:spcBef>
                <a:spcPts val="520"/>
              </a:spcBef>
              <a:spcAft>
                <a:spcPts val="0"/>
              </a:spcAft>
              <a:buClr>
                <a:schemeClr val="dk1"/>
              </a:buClr>
              <a:buSzPts val="2600"/>
              <a:buFont typeface="Arial"/>
              <a:buChar char="•"/>
            </a:pPr>
            <a:r>
              <a:rPr lang="en-US" sz="2600"/>
              <a:t>Identify the  lead factor to be discussed first the the other side</a:t>
            </a:r>
            <a:endParaRPr sz="2600"/>
          </a:p>
          <a:p>
            <a:pPr indent="-342900" lvl="0" marL="342900" rtl="0" algn="l">
              <a:lnSpc>
                <a:spcPct val="100000"/>
              </a:lnSpc>
              <a:spcBef>
                <a:spcPts val="520"/>
              </a:spcBef>
              <a:spcAft>
                <a:spcPts val="0"/>
              </a:spcAft>
              <a:buClr>
                <a:schemeClr val="dk1"/>
              </a:buClr>
              <a:buSzPts val="2600"/>
              <a:buFont typeface="Arial"/>
              <a:buChar char="•"/>
            </a:pPr>
            <a:r>
              <a:rPr lang="en-US" sz="2600"/>
              <a:t>Identify what the question wants if:  -causes and solutions</a:t>
            </a:r>
            <a:endParaRPr sz="2600"/>
          </a:p>
          <a:p>
            <a:pPr indent="0" lvl="0" marL="0" rtl="0" algn="l">
              <a:lnSpc>
                <a:spcPct val="100000"/>
              </a:lnSpc>
              <a:spcBef>
                <a:spcPts val="520"/>
              </a:spcBef>
              <a:spcAft>
                <a:spcPts val="0"/>
              </a:spcAft>
              <a:buClr>
                <a:schemeClr val="dk1"/>
              </a:buClr>
              <a:buSzPts val="2600"/>
              <a:buFont typeface="Arial"/>
              <a:buNone/>
            </a:pPr>
            <a:r>
              <a:rPr lang="en-US" sz="2600"/>
              <a:t>                                                        -challenges&amp;solutions</a:t>
            </a:r>
            <a:endParaRPr sz="2600"/>
          </a:p>
          <a:p>
            <a:pPr indent="0" lvl="0" marL="0" rtl="0" algn="l">
              <a:lnSpc>
                <a:spcPct val="100000"/>
              </a:lnSpc>
              <a:spcBef>
                <a:spcPts val="520"/>
              </a:spcBef>
              <a:spcAft>
                <a:spcPts val="0"/>
              </a:spcAft>
              <a:buClr>
                <a:schemeClr val="dk1"/>
              </a:buClr>
              <a:buSzPts val="2600"/>
              <a:buFont typeface="Arial"/>
              <a:buNone/>
            </a:pPr>
            <a:r>
              <a:rPr lang="en-US" sz="2600"/>
              <a:t>                                                        - benefits &amp; challenges/demerits</a:t>
            </a:r>
            <a:endParaRPr sz="2600"/>
          </a:p>
          <a:p>
            <a:pPr indent="-342900" lvl="0" marL="342900" rtl="0" algn="l">
              <a:lnSpc>
                <a:spcPct val="100000"/>
              </a:lnSpc>
              <a:spcBef>
                <a:spcPts val="520"/>
              </a:spcBef>
              <a:spcAft>
                <a:spcPts val="0"/>
              </a:spcAft>
              <a:buClr>
                <a:schemeClr val="dk1"/>
              </a:buClr>
              <a:buSzPts val="2600"/>
              <a:buFont typeface="Arial"/>
              <a:buChar char="•"/>
            </a:pPr>
            <a:r>
              <a:rPr lang="en-US" sz="2600"/>
              <a:t>A candidate is supposed to show which side is he answering for clarity</a:t>
            </a:r>
            <a:endParaRPr sz="2600"/>
          </a:p>
          <a:p>
            <a:pPr indent="-342900" lvl="0" marL="342900" rtl="0" algn="l">
              <a:lnSpc>
                <a:spcPct val="100000"/>
              </a:lnSpc>
              <a:spcBef>
                <a:spcPts val="520"/>
              </a:spcBef>
              <a:spcAft>
                <a:spcPts val="0"/>
              </a:spcAft>
              <a:buClr>
                <a:schemeClr val="dk1"/>
              </a:buClr>
              <a:buSzPts val="2600"/>
              <a:buFont typeface="Arial"/>
              <a:buChar char="•"/>
            </a:pPr>
            <a:r>
              <a:rPr lang="en-US" sz="2600"/>
              <a:t>Introduce the side being attempted with an introductory statement</a:t>
            </a:r>
            <a:endParaRPr sz="2600"/>
          </a:p>
          <a:p>
            <a:pPr indent="-177800" lvl="0" marL="342900" rtl="0" algn="l">
              <a:lnSpc>
                <a:spcPct val="100000"/>
              </a:lnSpc>
              <a:spcBef>
                <a:spcPts val="520"/>
              </a:spcBef>
              <a:spcAft>
                <a:spcPts val="0"/>
              </a:spcAft>
              <a:buClr>
                <a:schemeClr val="dk1"/>
              </a:buClr>
              <a:buSzPts val="2600"/>
              <a:buFont typeface="Arial"/>
              <a:buNone/>
            </a:pPr>
            <a:r>
              <a:t/>
            </a:r>
            <a:endParaRPr sz="2600"/>
          </a:p>
        </p:txBody>
      </p:sp>
      <p:sp>
        <p:nvSpPr>
          <p:cNvPr id="272" name="Google Shape;272;p19"/>
          <p:cNvSpPr txBox="1"/>
          <p:nvPr>
            <p:ph idx="10" type="dt"/>
          </p:nvPr>
        </p:nvSpPr>
        <p:spPr>
          <a:xfrm>
            <a:off x="609600" y="6245225"/>
            <a:ext cx="2844800" cy="4762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73" name="Google Shape;273;p19"/>
          <p:cNvSpPr txBox="1"/>
          <p:nvPr>
            <p:ph idx="11" type="ftr"/>
          </p:nvPr>
        </p:nvSpPr>
        <p:spPr>
          <a:xfrm>
            <a:off x="4165600" y="6245225"/>
            <a:ext cx="3860800" cy="476250"/>
          </a:xfrm>
          <a:prstGeom prst="rect">
            <a:avLst/>
          </a:prstGeom>
          <a:noFill/>
          <a:ln>
            <a:noFill/>
          </a:ln>
        </p:spPr>
        <p:txBody>
          <a:bodyPr anchorCtr="0" anchor="t" bIns="45700" lIns="91425" spcFirstLastPara="1" rIns="91425" wrap="square" tIns="45700">
            <a:noAutofit/>
          </a:bodyPr>
          <a:lstStyle/>
          <a:p>
            <a:pPr indent="0" lvl="0" marL="0" rtl="0" algn="ctr">
              <a:spcBef>
                <a:spcPts val="0"/>
              </a:spcBef>
              <a:spcAft>
                <a:spcPts val="0"/>
              </a:spcAft>
              <a:buNone/>
            </a:pPr>
            <a:r>
              <a:rPr lang="en-US"/>
              <a:t>gmgeofma6@gmail.com    +256773038626</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9" name="Shape 99"/>
        <p:cNvGrpSpPr/>
        <p:nvPr/>
      </p:nvGrpSpPr>
      <p:grpSpPr>
        <a:xfrm>
          <a:off x="0" y="0"/>
          <a:ext cx="0" cy="0"/>
          <a:chOff x="0" y="0"/>
          <a:chExt cx="0" cy="0"/>
        </a:xfrm>
      </p:grpSpPr>
      <p:sp>
        <p:nvSpPr>
          <p:cNvPr id="100" name="Google Shape;100;p2"/>
          <p:cNvSpPr txBox="1"/>
          <p:nvPr>
            <p:ph type="title"/>
          </p:nvPr>
        </p:nvSpPr>
        <p:spPr>
          <a:xfrm>
            <a:off x="609600" y="274638"/>
            <a:ext cx="10972800" cy="1143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chemeClr val="dk2"/>
              </a:buClr>
              <a:buSzPts val="4400"/>
              <a:buFont typeface="Arial"/>
              <a:buNone/>
            </a:pPr>
            <a:r>
              <a:t/>
            </a:r>
            <a:endParaRPr/>
          </a:p>
        </p:txBody>
      </p:sp>
      <p:pic>
        <p:nvPicPr>
          <p:cNvPr id="101" name="Google Shape;101;p2"/>
          <p:cNvPicPr preferRelativeResize="0"/>
          <p:nvPr>
            <p:ph idx="1" type="body"/>
          </p:nvPr>
        </p:nvPicPr>
        <p:blipFill rotWithShape="1">
          <a:blip r:embed="rId3">
            <a:alphaModFix/>
          </a:blip>
          <a:srcRect b="0" l="0" r="0" t="0"/>
          <a:stretch/>
        </p:blipFill>
        <p:spPr>
          <a:xfrm>
            <a:off x="4036695" y="1825625"/>
            <a:ext cx="4944745" cy="4351655"/>
          </a:xfrm>
          <a:prstGeom prst="rect">
            <a:avLst/>
          </a:prstGeom>
          <a:noFill/>
          <a:ln>
            <a:noFill/>
          </a:ln>
        </p:spPr>
      </p:pic>
      <p:sp>
        <p:nvSpPr>
          <p:cNvPr id="102" name="Google Shape;102;p2"/>
          <p:cNvSpPr txBox="1"/>
          <p:nvPr>
            <p:ph idx="10" type="dt"/>
          </p:nvPr>
        </p:nvSpPr>
        <p:spPr>
          <a:xfrm>
            <a:off x="609600" y="6245225"/>
            <a:ext cx="2844800" cy="4762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03" name="Google Shape;103;p2"/>
          <p:cNvSpPr txBox="1"/>
          <p:nvPr>
            <p:ph idx="11" type="ftr"/>
          </p:nvPr>
        </p:nvSpPr>
        <p:spPr>
          <a:xfrm>
            <a:off x="4165600" y="6245225"/>
            <a:ext cx="3860800" cy="476250"/>
          </a:xfrm>
          <a:prstGeom prst="rect">
            <a:avLst/>
          </a:prstGeom>
          <a:noFill/>
          <a:ln>
            <a:noFill/>
          </a:ln>
        </p:spPr>
        <p:txBody>
          <a:bodyPr anchorCtr="0" anchor="t" bIns="45700" lIns="91425" spcFirstLastPara="1" rIns="91425" wrap="square" tIns="45700">
            <a:noAutofit/>
          </a:bodyPr>
          <a:lstStyle/>
          <a:p>
            <a:pPr indent="0" lvl="0" marL="0" rtl="0" algn="ctr">
              <a:spcBef>
                <a:spcPts val="0"/>
              </a:spcBef>
              <a:spcAft>
                <a:spcPts val="0"/>
              </a:spcAft>
              <a:buNone/>
            </a:pPr>
            <a:r>
              <a:rPr lang="en-US"/>
              <a:t>gmgeofma6@gmail.com    +256773038626</a:t>
            </a:r>
            <a:endParaRPr/>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79" name="Shape 279"/>
        <p:cNvGrpSpPr/>
        <p:nvPr/>
      </p:nvGrpSpPr>
      <p:grpSpPr>
        <a:xfrm>
          <a:off x="0" y="0"/>
          <a:ext cx="0" cy="0"/>
          <a:chOff x="0" y="0"/>
          <a:chExt cx="0" cy="0"/>
        </a:xfrm>
      </p:grpSpPr>
      <p:sp>
        <p:nvSpPr>
          <p:cNvPr id="280" name="Google Shape;280;p20"/>
          <p:cNvSpPr txBox="1"/>
          <p:nvPr>
            <p:ph type="title"/>
          </p:nvPr>
        </p:nvSpPr>
        <p:spPr>
          <a:xfrm>
            <a:off x="838200" y="114935"/>
            <a:ext cx="10515600" cy="586105"/>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chemeClr val="dk2"/>
              </a:buClr>
              <a:buSzPts val="4400"/>
              <a:buFont typeface="Arial"/>
              <a:buNone/>
            </a:pPr>
            <a:r>
              <a:rPr lang="en-US"/>
              <a:t>   </a:t>
            </a:r>
            <a:r>
              <a:rPr b="1" lang="en-US" sz="3200"/>
              <a:t>Example of direct two sided questions</a:t>
            </a:r>
            <a:endParaRPr b="1" sz="3200"/>
          </a:p>
        </p:txBody>
      </p:sp>
      <p:sp>
        <p:nvSpPr>
          <p:cNvPr id="281" name="Google Shape;281;p20"/>
          <p:cNvSpPr txBox="1"/>
          <p:nvPr>
            <p:ph idx="1" type="body"/>
          </p:nvPr>
        </p:nvSpPr>
        <p:spPr>
          <a:xfrm>
            <a:off x="838200" y="777240"/>
            <a:ext cx="10515600" cy="5836920"/>
          </a:xfrm>
          <a:prstGeom prst="rect">
            <a:avLst/>
          </a:prstGeom>
          <a:noFill/>
          <a:ln>
            <a:noFill/>
          </a:ln>
        </p:spPr>
        <p:txBody>
          <a:bodyPr anchorCtr="0" anchor="t" bIns="45700" lIns="91425" spcFirstLastPara="1" rIns="91425" wrap="square" tIns="45700">
            <a:normAutofit fontScale="90000"/>
          </a:bodyPr>
          <a:lstStyle/>
          <a:p>
            <a:pPr indent="-342900" lvl="0" marL="342900" rtl="0" algn="l">
              <a:lnSpc>
                <a:spcPct val="100000"/>
              </a:lnSpc>
              <a:spcBef>
                <a:spcPts val="0"/>
              </a:spcBef>
              <a:spcAft>
                <a:spcPts val="0"/>
              </a:spcAft>
              <a:buClr>
                <a:schemeClr val="dk1"/>
              </a:buClr>
              <a:buSzPct val="100000"/>
              <a:buFont typeface="Arial"/>
              <a:buChar char="•"/>
            </a:pPr>
            <a:r>
              <a:rPr lang="en-US" sz="2890"/>
              <a:t>Examine the causes and effects of inter-state conflicts in africa (UNEB- 2015)</a:t>
            </a:r>
            <a:endParaRPr sz="2890"/>
          </a:p>
          <a:p>
            <a:pPr indent="-342900" lvl="0" marL="342900" rtl="0" algn="l">
              <a:lnSpc>
                <a:spcPct val="100000"/>
              </a:lnSpc>
              <a:spcBef>
                <a:spcPts val="520"/>
              </a:spcBef>
              <a:spcAft>
                <a:spcPts val="0"/>
              </a:spcAft>
              <a:buClr>
                <a:schemeClr val="dk1"/>
              </a:buClr>
              <a:buSzPct val="100000"/>
              <a:buFont typeface="Arial"/>
              <a:buChar char="•"/>
            </a:pPr>
            <a:r>
              <a:rPr lang="en-US" sz="2890"/>
              <a:t>Discuss the causes and effects of land conflicts in uganda today</a:t>
            </a:r>
            <a:endParaRPr sz="2890"/>
          </a:p>
          <a:p>
            <a:pPr indent="-342900" lvl="0" marL="342900" rtl="0" algn="l">
              <a:lnSpc>
                <a:spcPct val="100000"/>
              </a:lnSpc>
              <a:spcBef>
                <a:spcPts val="520"/>
              </a:spcBef>
              <a:spcAft>
                <a:spcPts val="0"/>
              </a:spcAft>
              <a:buClr>
                <a:schemeClr val="dk1"/>
              </a:buClr>
              <a:buSzPct val="100000"/>
              <a:buFont typeface="Arial"/>
              <a:buChar char="•"/>
            </a:pPr>
            <a:r>
              <a:rPr lang="en-US" sz="2890"/>
              <a:t>Assess  the impact of mobile phones on the uganan society(uneb 2018)</a:t>
            </a:r>
            <a:endParaRPr sz="2890"/>
          </a:p>
          <a:p>
            <a:pPr indent="-342900" lvl="0" marL="342900" rtl="0" algn="l">
              <a:lnSpc>
                <a:spcPct val="100000"/>
              </a:lnSpc>
              <a:spcBef>
                <a:spcPts val="520"/>
              </a:spcBef>
              <a:spcAft>
                <a:spcPts val="0"/>
              </a:spcAft>
              <a:buClr>
                <a:schemeClr val="dk1"/>
              </a:buClr>
              <a:buSzPct val="100000"/>
              <a:buFont typeface="Arial"/>
              <a:buChar char="•"/>
            </a:pPr>
            <a:r>
              <a:rPr lang="en-US" sz="2890"/>
              <a:t>Asses the impact of of the extended family system on your community(uneb 2015)</a:t>
            </a:r>
            <a:endParaRPr sz="2890"/>
          </a:p>
          <a:p>
            <a:pPr indent="-342900" lvl="0" marL="342900" rtl="0" algn="l">
              <a:lnSpc>
                <a:spcPct val="100000"/>
              </a:lnSpc>
              <a:spcBef>
                <a:spcPts val="520"/>
              </a:spcBef>
              <a:spcAft>
                <a:spcPts val="0"/>
              </a:spcAft>
              <a:buClr>
                <a:schemeClr val="dk1"/>
              </a:buClr>
              <a:buSzPct val="100000"/>
              <a:buFont typeface="Arial"/>
              <a:buChar char="•"/>
            </a:pPr>
            <a:r>
              <a:rPr lang="en-US" sz="2890"/>
              <a:t>Assess the impact of constructing a hydro-electricity power stations on the environment in uganda(uneb 2019) </a:t>
            </a:r>
            <a:endParaRPr sz="2890"/>
          </a:p>
          <a:p>
            <a:pPr indent="-342900" lvl="0" marL="342900" rtl="0" algn="l">
              <a:lnSpc>
                <a:spcPct val="100000"/>
              </a:lnSpc>
              <a:spcBef>
                <a:spcPts val="520"/>
              </a:spcBef>
              <a:spcAft>
                <a:spcPts val="0"/>
              </a:spcAft>
              <a:buClr>
                <a:schemeClr val="dk1"/>
              </a:buClr>
              <a:buSzPct val="100000"/>
              <a:buFont typeface="Arial"/>
              <a:buChar char="•"/>
            </a:pPr>
            <a:r>
              <a:rPr lang="en-US" sz="2890"/>
              <a:t>Explain the challenges faced by uganda’s education system and suggest possible solutions to these challenges(uneb 2017)</a:t>
            </a:r>
            <a:endParaRPr sz="2890"/>
          </a:p>
          <a:p>
            <a:pPr indent="-342900" lvl="0" marL="342900" rtl="0" algn="l">
              <a:lnSpc>
                <a:spcPct val="100000"/>
              </a:lnSpc>
              <a:spcBef>
                <a:spcPts val="520"/>
              </a:spcBef>
              <a:spcAft>
                <a:spcPts val="0"/>
              </a:spcAft>
              <a:buClr>
                <a:schemeClr val="dk1"/>
              </a:buClr>
              <a:buSzPct val="100000"/>
              <a:buFont typeface="Arial"/>
              <a:buChar char="•"/>
            </a:pPr>
            <a:r>
              <a:rPr lang="en-US" sz="2890"/>
              <a:t>Examine the merits&amp; demerits of privatising public enterprises in uganda( uneb 2009)</a:t>
            </a:r>
            <a:endParaRPr sz="2890"/>
          </a:p>
        </p:txBody>
      </p:sp>
      <p:sp>
        <p:nvSpPr>
          <p:cNvPr id="282" name="Google Shape;282;p20"/>
          <p:cNvSpPr txBox="1"/>
          <p:nvPr>
            <p:ph idx="10" type="dt"/>
          </p:nvPr>
        </p:nvSpPr>
        <p:spPr>
          <a:xfrm>
            <a:off x="609600" y="6245225"/>
            <a:ext cx="2844800" cy="4762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83" name="Google Shape;283;p20"/>
          <p:cNvSpPr txBox="1"/>
          <p:nvPr>
            <p:ph idx="11" type="ftr"/>
          </p:nvPr>
        </p:nvSpPr>
        <p:spPr>
          <a:xfrm>
            <a:off x="4165600" y="6245225"/>
            <a:ext cx="3860800" cy="476250"/>
          </a:xfrm>
          <a:prstGeom prst="rect">
            <a:avLst/>
          </a:prstGeom>
          <a:noFill/>
          <a:ln>
            <a:noFill/>
          </a:ln>
        </p:spPr>
        <p:txBody>
          <a:bodyPr anchorCtr="0" anchor="t" bIns="45700" lIns="91425" spcFirstLastPara="1" rIns="91425" wrap="square" tIns="45700">
            <a:noAutofit/>
          </a:bodyPr>
          <a:lstStyle/>
          <a:p>
            <a:pPr indent="0" lvl="0" marL="0" rtl="0" algn="ctr">
              <a:spcBef>
                <a:spcPts val="0"/>
              </a:spcBef>
              <a:spcAft>
                <a:spcPts val="0"/>
              </a:spcAft>
              <a:buNone/>
            </a:pPr>
            <a:r>
              <a:rPr lang="en-US"/>
              <a:t>gmgeofma6@gmail.com    +256773038626</a:t>
            </a:r>
            <a:endParaRPr/>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89" name="Shape 289"/>
        <p:cNvGrpSpPr/>
        <p:nvPr/>
      </p:nvGrpSpPr>
      <p:grpSpPr>
        <a:xfrm>
          <a:off x="0" y="0"/>
          <a:ext cx="0" cy="0"/>
          <a:chOff x="0" y="0"/>
          <a:chExt cx="0" cy="0"/>
        </a:xfrm>
      </p:grpSpPr>
      <p:sp>
        <p:nvSpPr>
          <p:cNvPr id="290" name="Google Shape;290;p21"/>
          <p:cNvSpPr txBox="1"/>
          <p:nvPr>
            <p:ph type="title"/>
          </p:nvPr>
        </p:nvSpPr>
        <p:spPr>
          <a:xfrm>
            <a:off x="609600" y="274638"/>
            <a:ext cx="10972800" cy="1143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chemeClr val="dk2"/>
              </a:buClr>
              <a:buSzPts val="4400"/>
              <a:buFont typeface="Arial"/>
              <a:buNone/>
            </a:pPr>
            <a:r>
              <a:rPr b="1" lang="en-US"/>
              <a:t>Two sided questions cont’d..</a:t>
            </a:r>
            <a:r>
              <a:rPr lang="en-US"/>
              <a:t>.</a:t>
            </a:r>
            <a:endParaRPr/>
          </a:p>
        </p:txBody>
      </p:sp>
      <p:sp>
        <p:nvSpPr>
          <p:cNvPr id="291" name="Google Shape;291;p21"/>
          <p:cNvSpPr txBox="1"/>
          <p:nvPr>
            <p:ph idx="1" type="body"/>
          </p:nvPr>
        </p:nvSpPr>
        <p:spPr>
          <a:xfrm>
            <a:off x="609600" y="1224915"/>
            <a:ext cx="10972800" cy="4901565"/>
          </a:xfrm>
          <a:prstGeom prst="rect">
            <a:avLst/>
          </a:prstGeom>
          <a:noFill/>
          <a:ln>
            <a:noFill/>
          </a:ln>
        </p:spPr>
        <p:txBody>
          <a:bodyPr anchorCtr="0" anchor="t" bIns="45700" lIns="91425" spcFirstLastPara="1" rIns="91425" wrap="square" tIns="45700">
            <a:normAutofit lnSpcReduction="10000"/>
          </a:bodyPr>
          <a:lstStyle/>
          <a:p>
            <a:pPr indent="-342900" lvl="0" marL="342900" rtl="0" algn="l">
              <a:lnSpc>
                <a:spcPct val="100000"/>
              </a:lnSpc>
              <a:spcBef>
                <a:spcPts val="0"/>
              </a:spcBef>
              <a:spcAft>
                <a:spcPts val="0"/>
              </a:spcAft>
              <a:buClr>
                <a:schemeClr val="dk1"/>
              </a:buClr>
              <a:buSzPts val="3200"/>
              <a:buFont typeface="Arial"/>
              <a:buChar char="•"/>
            </a:pPr>
            <a:r>
              <a:rPr lang="en-US"/>
              <a:t>   “ ..........................” discuss</a:t>
            </a:r>
            <a:endParaRPr/>
          </a:p>
          <a:p>
            <a:pPr indent="0" lvl="0" marL="0" rtl="0" algn="l">
              <a:lnSpc>
                <a:spcPct val="100000"/>
              </a:lnSpc>
              <a:spcBef>
                <a:spcPts val="640"/>
              </a:spcBef>
              <a:spcAft>
                <a:spcPts val="0"/>
              </a:spcAft>
              <a:buClr>
                <a:schemeClr val="dk1"/>
              </a:buClr>
              <a:buSzPts val="3200"/>
              <a:buFont typeface="Arial"/>
              <a:buNone/>
            </a:pPr>
            <a:r>
              <a:rPr lang="en-US"/>
              <a:t>when  discuss comes after a question statement  in quotes, then its a two sided</a:t>
            </a:r>
            <a:endParaRPr/>
          </a:p>
          <a:p>
            <a:pPr indent="-342900" lvl="0" marL="342900" rtl="0" algn="l">
              <a:lnSpc>
                <a:spcPct val="100000"/>
              </a:lnSpc>
              <a:spcBef>
                <a:spcPts val="640"/>
              </a:spcBef>
              <a:spcAft>
                <a:spcPts val="0"/>
              </a:spcAft>
              <a:buClr>
                <a:schemeClr val="dk1"/>
              </a:buClr>
              <a:buSzPts val="3200"/>
              <a:buFont typeface="Arial"/>
              <a:buChar char="•"/>
            </a:pPr>
            <a:r>
              <a:rPr lang="en-US"/>
              <a:t>A candidate is supposed to </a:t>
            </a:r>
            <a:r>
              <a:rPr b="1" lang="en-US" u="sng">
                <a:solidFill>
                  <a:srgbClr val="C00000"/>
                </a:solidFill>
              </a:rPr>
              <a:t>discuss exhaustively</a:t>
            </a:r>
            <a:r>
              <a:rPr lang="en-US"/>
              <a:t> the first side of the question and then go the second side </a:t>
            </a:r>
            <a:endParaRPr/>
          </a:p>
          <a:p>
            <a:pPr indent="-342900" lvl="0" marL="342900" rtl="0" algn="l">
              <a:lnSpc>
                <a:spcPct val="100000"/>
              </a:lnSpc>
              <a:spcBef>
                <a:spcPts val="640"/>
              </a:spcBef>
              <a:spcAft>
                <a:spcPts val="0"/>
              </a:spcAft>
              <a:buClr>
                <a:schemeClr val="dk1"/>
              </a:buClr>
              <a:buSzPts val="3200"/>
              <a:buFont typeface="Arial"/>
              <a:buChar char="•"/>
            </a:pPr>
            <a:r>
              <a:rPr lang="en-US"/>
              <a:t>Clearly introduce the side you are attempting so that its clear to the examiner( after your defintion and when you are starting the second side</a:t>
            </a:r>
            <a:endParaRPr/>
          </a:p>
          <a:p>
            <a:pPr indent="-342900" lvl="0" marL="342900" rtl="0" algn="l">
              <a:lnSpc>
                <a:spcPct val="100000"/>
              </a:lnSpc>
              <a:spcBef>
                <a:spcPts val="640"/>
              </a:spcBef>
              <a:spcAft>
                <a:spcPts val="0"/>
              </a:spcAft>
              <a:buClr>
                <a:schemeClr val="dk1"/>
              </a:buClr>
              <a:buSzPts val="3200"/>
              <a:buFont typeface="Arial"/>
              <a:buChar char="•"/>
            </a:pPr>
            <a:r>
              <a:rPr lang="en-US"/>
              <a:t>Make a personal conclusion/judgement/recommendation depending on the way you have discussed the question </a:t>
            </a:r>
            <a:endParaRPr/>
          </a:p>
          <a:p>
            <a:pPr indent="0" lvl="0" marL="0" rtl="0" algn="l">
              <a:lnSpc>
                <a:spcPct val="100000"/>
              </a:lnSpc>
              <a:spcBef>
                <a:spcPts val="640"/>
              </a:spcBef>
              <a:spcAft>
                <a:spcPts val="0"/>
              </a:spcAft>
              <a:buClr>
                <a:schemeClr val="dk1"/>
              </a:buClr>
              <a:buSzPts val="3200"/>
              <a:buFont typeface="Arial"/>
              <a:buNone/>
            </a:pPr>
            <a:r>
              <a:t/>
            </a:r>
            <a:endParaRPr/>
          </a:p>
          <a:p>
            <a:pPr indent="0" lvl="0" marL="0" rtl="0" algn="l">
              <a:lnSpc>
                <a:spcPct val="100000"/>
              </a:lnSpc>
              <a:spcBef>
                <a:spcPts val="640"/>
              </a:spcBef>
              <a:spcAft>
                <a:spcPts val="0"/>
              </a:spcAft>
              <a:buClr>
                <a:schemeClr val="dk1"/>
              </a:buClr>
              <a:buSzPts val="3200"/>
              <a:buFont typeface="Arial"/>
              <a:buNone/>
            </a:pPr>
            <a:r>
              <a:t/>
            </a:r>
            <a:endParaRPr/>
          </a:p>
          <a:p>
            <a:pPr indent="0" lvl="0" marL="0" rtl="0" algn="l">
              <a:lnSpc>
                <a:spcPct val="100000"/>
              </a:lnSpc>
              <a:spcBef>
                <a:spcPts val="640"/>
              </a:spcBef>
              <a:spcAft>
                <a:spcPts val="0"/>
              </a:spcAft>
              <a:buClr>
                <a:schemeClr val="dk1"/>
              </a:buClr>
              <a:buSzPts val="3200"/>
              <a:buFont typeface="Arial"/>
              <a:buNone/>
            </a:pPr>
            <a:r>
              <a:t/>
            </a:r>
            <a:endParaRPr/>
          </a:p>
        </p:txBody>
      </p:sp>
      <p:sp>
        <p:nvSpPr>
          <p:cNvPr id="292" name="Google Shape;292;p21"/>
          <p:cNvSpPr txBox="1"/>
          <p:nvPr>
            <p:ph idx="10" type="dt"/>
          </p:nvPr>
        </p:nvSpPr>
        <p:spPr>
          <a:xfrm>
            <a:off x="609600" y="6245225"/>
            <a:ext cx="2844800" cy="4762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93" name="Google Shape;293;p21"/>
          <p:cNvSpPr txBox="1"/>
          <p:nvPr>
            <p:ph idx="11" type="ftr"/>
          </p:nvPr>
        </p:nvSpPr>
        <p:spPr>
          <a:xfrm>
            <a:off x="4165600" y="6245225"/>
            <a:ext cx="3860800" cy="476250"/>
          </a:xfrm>
          <a:prstGeom prst="rect">
            <a:avLst/>
          </a:prstGeom>
          <a:noFill/>
          <a:ln>
            <a:noFill/>
          </a:ln>
        </p:spPr>
        <p:txBody>
          <a:bodyPr anchorCtr="0" anchor="t" bIns="45700" lIns="91425" spcFirstLastPara="1" rIns="91425" wrap="square" tIns="45700">
            <a:noAutofit/>
          </a:bodyPr>
          <a:lstStyle/>
          <a:p>
            <a:pPr indent="0" lvl="0" marL="0" rtl="0" algn="ctr">
              <a:spcBef>
                <a:spcPts val="0"/>
              </a:spcBef>
              <a:spcAft>
                <a:spcPts val="0"/>
              </a:spcAft>
              <a:buNone/>
            </a:pPr>
            <a:r>
              <a:rPr lang="en-US"/>
              <a:t>gmgeofma6@gmail.com    +256773038626</a:t>
            </a:r>
            <a:endParaRPr/>
          </a:p>
        </p:txBody>
      </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99" name="Shape 299"/>
        <p:cNvGrpSpPr/>
        <p:nvPr/>
      </p:nvGrpSpPr>
      <p:grpSpPr>
        <a:xfrm>
          <a:off x="0" y="0"/>
          <a:ext cx="0" cy="0"/>
          <a:chOff x="0" y="0"/>
          <a:chExt cx="0" cy="0"/>
        </a:xfrm>
      </p:grpSpPr>
      <p:sp>
        <p:nvSpPr>
          <p:cNvPr id="300" name="Google Shape;300;p22"/>
          <p:cNvSpPr txBox="1"/>
          <p:nvPr>
            <p:ph type="title"/>
          </p:nvPr>
        </p:nvSpPr>
        <p:spPr>
          <a:xfrm>
            <a:off x="838200" y="365125"/>
            <a:ext cx="10515600" cy="739775"/>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chemeClr val="dk2"/>
              </a:buClr>
              <a:buSzPts val="4400"/>
              <a:buFont typeface="Arial"/>
              <a:buNone/>
            </a:pPr>
            <a:r>
              <a:rPr b="1" lang="en-US"/>
              <a:t>Example of these questions</a:t>
            </a:r>
            <a:endParaRPr b="1"/>
          </a:p>
        </p:txBody>
      </p:sp>
      <p:sp>
        <p:nvSpPr>
          <p:cNvPr id="301" name="Google Shape;301;p22"/>
          <p:cNvSpPr txBox="1"/>
          <p:nvPr>
            <p:ph idx="1" type="body"/>
          </p:nvPr>
        </p:nvSpPr>
        <p:spPr>
          <a:xfrm>
            <a:off x="838200" y="991870"/>
            <a:ext cx="10515600" cy="5607050"/>
          </a:xfrm>
          <a:prstGeom prst="rect">
            <a:avLst/>
          </a:prstGeom>
          <a:noFill/>
          <a:ln>
            <a:noFill/>
          </a:ln>
        </p:spPr>
        <p:txBody>
          <a:bodyPr anchorCtr="0" anchor="t" bIns="45700" lIns="91425" spcFirstLastPara="1" rIns="91425" wrap="square" tIns="45700">
            <a:normAutofit fontScale="90000" lnSpcReduction="20000"/>
          </a:bodyPr>
          <a:lstStyle/>
          <a:p>
            <a:pPr indent="-342900" lvl="0" marL="342900" rtl="0" algn="l">
              <a:lnSpc>
                <a:spcPct val="100000"/>
              </a:lnSpc>
              <a:spcBef>
                <a:spcPts val="0"/>
              </a:spcBef>
              <a:spcAft>
                <a:spcPts val="0"/>
              </a:spcAft>
              <a:buClr>
                <a:schemeClr val="dk1"/>
              </a:buClr>
              <a:buSzPct val="100000"/>
              <a:buFont typeface="Arial"/>
              <a:buChar char="•"/>
            </a:pPr>
            <a:r>
              <a:rPr lang="en-US"/>
              <a:t>“life imprisonment is a better way of punishing criminals than the death penalty”Discuss(2019)</a:t>
            </a:r>
            <a:endParaRPr/>
          </a:p>
          <a:p>
            <a:pPr indent="-342900" lvl="0" marL="342900" rtl="0" algn="l">
              <a:lnSpc>
                <a:spcPct val="100000"/>
              </a:lnSpc>
              <a:spcBef>
                <a:spcPts val="576"/>
              </a:spcBef>
              <a:spcAft>
                <a:spcPts val="0"/>
              </a:spcAft>
              <a:buClr>
                <a:schemeClr val="dk1"/>
              </a:buClr>
              <a:buSzPct val="100000"/>
              <a:buFont typeface="Arial"/>
              <a:buChar char="•"/>
            </a:pPr>
            <a:r>
              <a:rPr lang="en-US"/>
              <a:t>“human beings have been primarily  respnsible for the destruction of natural environment in uganda” discuss 2017</a:t>
            </a:r>
            <a:endParaRPr/>
          </a:p>
          <a:p>
            <a:pPr indent="-342900" lvl="0" marL="342900" rtl="0" algn="l">
              <a:lnSpc>
                <a:spcPct val="100000"/>
              </a:lnSpc>
              <a:spcBef>
                <a:spcPts val="576"/>
              </a:spcBef>
              <a:spcAft>
                <a:spcPts val="0"/>
              </a:spcAft>
              <a:buClr>
                <a:schemeClr val="dk1"/>
              </a:buClr>
              <a:buSzPct val="100000"/>
              <a:buFont typeface="Arial"/>
              <a:buChar char="•"/>
            </a:pPr>
            <a:r>
              <a:rPr lang="en-US"/>
              <a:t>“Beauty contests degrade women” discuss(2009)</a:t>
            </a:r>
            <a:endParaRPr/>
          </a:p>
          <a:p>
            <a:pPr indent="-342900" lvl="0" marL="342900" rtl="0" algn="l">
              <a:lnSpc>
                <a:spcPct val="100000"/>
              </a:lnSpc>
              <a:spcBef>
                <a:spcPts val="576"/>
              </a:spcBef>
              <a:spcAft>
                <a:spcPts val="0"/>
              </a:spcAft>
              <a:buClr>
                <a:schemeClr val="dk1"/>
              </a:buClr>
              <a:buSzPct val="100000"/>
              <a:buFont typeface="Arial"/>
              <a:buChar char="•"/>
            </a:pPr>
            <a:r>
              <a:rPr lang="en-US"/>
              <a:t>“Cultural factors have primarily undermined the emancipation of women in Africa”discuss</a:t>
            </a:r>
            <a:endParaRPr/>
          </a:p>
          <a:p>
            <a:pPr indent="-342900" lvl="0" marL="342900" rtl="0" algn="l">
              <a:lnSpc>
                <a:spcPct val="100000"/>
              </a:lnSpc>
              <a:spcBef>
                <a:spcPts val="576"/>
              </a:spcBef>
              <a:spcAft>
                <a:spcPts val="0"/>
              </a:spcAft>
              <a:buClr>
                <a:schemeClr val="dk1"/>
              </a:buClr>
              <a:buSzPct val="100000"/>
              <a:buFont typeface="Arial"/>
              <a:buChar char="•"/>
            </a:pPr>
            <a:r>
              <a:rPr lang="en-US"/>
              <a:t>“Foreign aid is a necessary evil for developing countries”discuss(2006)</a:t>
            </a:r>
            <a:endParaRPr/>
          </a:p>
          <a:p>
            <a:pPr indent="-342900" lvl="0" marL="342900" rtl="0" algn="l">
              <a:lnSpc>
                <a:spcPct val="100000"/>
              </a:lnSpc>
              <a:spcBef>
                <a:spcPts val="576"/>
              </a:spcBef>
              <a:spcAft>
                <a:spcPts val="0"/>
              </a:spcAft>
              <a:buClr>
                <a:schemeClr val="dk1"/>
              </a:buClr>
              <a:buSzPct val="100000"/>
              <a:buFont typeface="Arial"/>
              <a:buChar char="•"/>
            </a:pPr>
            <a:r>
              <a:rPr lang="en-US"/>
              <a:t>“Poverty is the main cause of domestic violence in uganda”discuss</a:t>
            </a:r>
            <a:endParaRPr/>
          </a:p>
          <a:p>
            <a:pPr indent="-342900" lvl="0" marL="342900" rtl="0" algn="l">
              <a:lnSpc>
                <a:spcPct val="100000"/>
              </a:lnSpc>
              <a:spcBef>
                <a:spcPts val="576"/>
              </a:spcBef>
              <a:spcAft>
                <a:spcPts val="0"/>
              </a:spcAft>
              <a:buClr>
                <a:schemeClr val="dk1"/>
              </a:buClr>
              <a:buSzPct val="100000"/>
              <a:buFont typeface="Arial"/>
              <a:buChar char="•"/>
            </a:pPr>
            <a:r>
              <a:rPr lang="en-US"/>
              <a:t>“Abstinence is the most effective method of curbing the spread of HIV/AIDS in uganda”( 2007)</a:t>
            </a:r>
            <a:endParaRPr/>
          </a:p>
        </p:txBody>
      </p:sp>
      <p:sp>
        <p:nvSpPr>
          <p:cNvPr id="302" name="Google Shape;302;p22"/>
          <p:cNvSpPr txBox="1"/>
          <p:nvPr>
            <p:ph idx="10" type="dt"/>
          </p:nvPr>
        </p:nvSpPr>
        <p:spPr>
          <a:xfrm>
            <a:off x="609600" y="6245225"/>
            <a:ext cx="2844800" cy="4762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03" name="Google Shape;303;p22"/>
          <p:cNvSpPr txBox="1"/>
          <p:nvPr>
            <p:ph idx="11" type="ftr"/>
          </p:nvPr>
        </p:nvSpPr>
        <p:spPr>
          <a:xfrm>
            <a:off x="4165600" y="6245225"/>
            <a:ext cx="3860800" cy="476250"/>
          </a:xfrm>
          <a:prstGeom prst="rect">
            <a:avLst/>
          </a:prstGeom>
          <a:noFill/>
          <a:ln>
            <a:noFill/>
          </a:ln>
        </p:spPr>
        <p:txBody>
          <a:bodyPr anchorCtr="0" anchor="t" bIns="45700" lIns="91425" spcFirstLastPara="1" rIns="91425" wrap="square" tIns="45700">
            <a:noAutofit/>
          </a:bodyPr>
          <a:lstStyle/>
          <a:p>
            <a:pPr indent="0" lvl="0" marL="0" rtl="0" algn="ctr">
              <a:spcBef>
                <a:spcPts val="0"/>
              </a:spcBef>
              <a:spcAft>
                <a:spcPts val="0"/>
              </a:spcAft>
              <a:buNone/>
            </a:pPr>
            <a:r>
              <a:rPr lang="en-US"/>
              <a:t>gmgeofma6@gmail.com    +256773038626</a:t>
            </a:r>
            <a:endParaRPr/>
          </a:p>
        </p:txBody>
      </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09" name="Shape 309"/>
        <p:cNvGrpSpPr/>
        <p:nvPr/>
      </p:nvGrpSpPr>
      <p:grpSpPr>
        <a:xfrm>
          <a:off x="0" y="0"/>
          <a:ext cx="0" cy="0"/>
          <a:chOff x="0" y="0"/>
          <a:chExt cx="0" cy="0"/>
        </a:xfrm>
      </p:grpSpPr>
      <p:sp>
        <p:nvSpPr>
          <p:cNvPr id="310" name="Google Shape;310;p23"/>
          <p:cNvSpPr txBox="1"/>
          <p:nvPr>
            <p:ph type="title"/>
          </p:nvPr>
        </p:nvSpPr>
        <p:spPr>
          <a:xfrm>
            <a:off x="838200" y="147320"/>
            <a:ext cx="10515600" cy="73279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chemeClr val="dk2"/>
              </a:buClr>
              <a:buSzPts val="4400"/>
              <a:buFont typeface="Arial"/>
              <a:buNone/>
            </a:pPr>
            <a:r>
              <a:rPr b="1" lang="en-US"/>
              <a:t>           Extent questions</a:t>
            </a:r>
            <a:endParaRPr b="1"/>
          </a:p>
        </p:txBody>
      </p:sp>
      <p:sp>
        <p:nvSpPr>
          <p:cNvPr id="311" name="Google Shape;311;p23"/>
          <p:cNvSpPr txBox="1"/>
          <p:nvPr>
            <p:ph idx="1" type="body"/>
          </p:nvPr>
        </p:nvSpPr>
        <p:spPr>
          <a:xfrm>
            <a:off x="838200" y="780415"/>
            <a:ext cx="10515600" cy="5822315"/>
          </a:xfrm>
          <a:prstGeom prst="rect">
            <a:avLst/>
          </a:prstGeom>
          <a:noFill/>
          <a:ln>
            <a:noFill/>
          </a:ln>
        </p:spPr>
        <p:txBody>
          <a:bodyPr anchorCtr="0" anchor="t" bIns="45700" lIns="91425" spcFirstLastPara="1" rIns="91425" wrap="square" tIns="45700">
            <a:noAutofit/>
          </a:bodyPr>
          <a:lstStyle/>
          <a:p>
            <a:pPr indent="-342900" lvl="0" marL="342900" rtl="0" algn="l">
              <a:lnSpc>
                <a:spcPct val="100000"/>
              </a:lnSpc>
              <a:spcBef>
                <a:spcPts val="0"/>
              </a:spcBef>
              <a:spcAft>
                <a:spcPts val="0"/>
              </a:spcAft>
              <a:buClr>
                <a:schemeClr val="dk1"/>
              </a:buClr>
              <a:buSzPts val="2800"/>
              <a:buFont typeface="Arial"/>
              <a:buChar char="•"/>
            </a:pPr>
            <a:r>
              <a:rPr lang="en-US" sz="2800"/>
              <a:t>These are two sided questions that require a candidate to discuss a question on two extents i.e the lesser extent and greater extent</a:t>
            </a:r>
            <a:endParaRPr sz="2800"/>
          </a:p>
          <a:p>
            <a:pPr indent="-342900" lvl="0" marL="342900" rtl="0" algn="l">
              <a:lnSpc>
                <a:spcPct val="100000"/>
              </a:lnSpc>
              <a:spcBef>
                <a:spcPts val="560"/>
              </a:spcBef>
              <a:spcAft>
                <a:spcPts val="0"/>
              </a:spcAft>
              <a:buClr>
                <a:schemeClr val="dk1"/>
              </a:buClr>
              <a:buSzPts val="2800"/>
              <a:buFont typeface="Arial"/>
              <a:buChar char="•"/>
            </a:pPr>
            <a:r>
              <a:rPr lang="en-US" sz="2800"/>
              <a:t>They usually have </a:t>
            </a:r>
            <a:r>
              <a:rPr b="1" lang="en-US" sz="2800" u="sng"/>
              <a:t>two key terms</a:t>
            </a:r>
            <a:r>
              <a:rPr lang="en-US" sz="2800"/>
              <a:t> that a candidate is supposed to define </a:t>
            </a:r>
            <a:endParaRPr sz="2800"/>
          </a:p>
          <a:p>
            <a:pPr indent="-342900" lvl="0" marL="342900" rtl="0" algn="l">
              <a:lnSpc>
                <a:spcPct val="100000"/>
              </a:lnSpc>
              <a:spcBef>
                <a:spcPts val="560"/>
              </a:spcBef>
              <a:spcAft>
                <a:spcPts val="0"/>
              </a:spcAft>
              <a:buClr>
                <a:schemeClr val="dk1"/>
              </a:buClr>
              <a:buSzPts val="2800"/>
              <a:buFont typeface="Arial"/>
              <a:buChar char="•"/>
            </a:pPr>
            <a:r>
              <a:rPr lang="en-US" sz="2800"/>
              <a:t>Discuss first the first direction of the question exhaustively </a:t>
            </a:r>
            <a:endParaRPr sz="2800"/>
          </a:p>
          <a:p>
            <a:pPr indent="-342900" lvl="0" marL="342900" rtl="0" algn="l">
              <a:lnSpc>
                <a:spcPct val="100000"/>
              </a:lnSpc>
              <a:spcBef>
                <a:spcPts val="560"/>
              </a:spcBef>
              <a:spcAft>
                <a:spcPts val="0"/>
              </a:spcAft>
              <a:buClr>
                <a:schemeClr val="dk1"/>
              </a:buClr>
              <a:buSzPts val="2800"/>
              <a:buFont typeface="Arial"/>
              <a:buChar char="•"/>
            </a:pPr>
            <a:r>
              <a:rPr lang="en-US" sz="2800"/>
              <a:t>Use a separating statement to introiduce the second side of the question</a:t>
            </a:r>
            <a:endParaRPr sz="2800"/>
          </a:p>
          <a:p>
            <a:pPr indent="-342900" lvl="0" marL="342900" rtl="0" algn="l">
              <a:lnSpc>
                <a:spcPct val="100000"/>
              </a:lnSpc>
              <a:spcBef>
                <a:spcPts val="560"/>
              </a:spcBef>
              <a:spcAft>
                <a:spcPts val="0"/>
              </a:spcAft>
              <a:buClr>
                <a:schemeClr val="dk1"/>
              </a:buClr>
              <a:buSzPts val="2800"/>
              <a:buFont typeface="Arial"/>
              <a:buChar char="•"/>
            </a:pPr>
            <a:r>
              <a:rPr lang="en-US" sz="2800"/>
              <a:t>Conclude the question with a personal judgement of which side outways the other( stand-point)</a:t>
            </a:r>
            <a:endParaRPr sz="2800"/>
          </a:p>
        </p:txBody>
      </p:sp>
      <p:sp>
        <p:nvSpPr>
          <p:cNvPr id="312" name="Google Shape;312;p23"/>
          <p:cNvSpPr txBox="1"/>
          <p:nvPr>
            <p:ph idx="10" type="dt"/>
          </p:nvPr>
        </p:nvSpPr>
        <p:spPr>
          <a:xfrm>
            <a:off x="609600" y="6245225"/>
            <a:ext cx="2844800" cy="4762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13" name="Google Shape;313;p23"/>
          <p:cNvSpPr txBox="1"/>
          <p:nvPr>
            <p:ph idx="11" type="ftr"/>
          </p:nvPr>
        </p:nvSpPr>
        <p:spPr>
          <a:xfrm>
            <a:off x="4165600" y="6245225"/>
            <a:ext cx="3860800" cy="476250"/>
          </a:xfrm>
          <a:prstGeom prst="rect">
            <a:avLst/>
          </a:prstGeom>
          <a:noFill/>
          <a:ln>
            <a:noFill/>
          </a:ln>
        </p:spPr>
        <p:txBody>
          <a:bodyPr anchorCtr="0" anchor="t" bIns="45700" lIns="91425" spcFirstLastPara="1" rIns="91425" wrap="square" tIns="45700">
            <a:noAutofit/>
          </a:bodyPr>
          <a:lstStyle/>
          <a:p>
            <a:pPr indent="0" lvl="0" marL="0" rtl="0" algn="ctr">
              <a:spcBef>
                <a:spcPts val="0"/>
              </a:spcBef>
              <a:spcAft>
                <a:spcPts val="0"/>
              </a:spcAft>
              <a:buNone/>
            </a:pPr>
            <a:r>
              <a:rPr lang="en-US"/>
              <a:t>gmgeofma6@gmail.com    +256773038626</a:t>
            </a:r>
            <a:endParaRPr/>
          </a:p>
        </p:txBody>
      </p:sp>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19" name="Shape 319"/>
        <p:cNvGrpSpPr/>
        <p:nvPr/>
      </p:nvGrpSpPr>
      <p:grpSpPr>
        <a:xfrm>
          <a:off x="0" y="0"/>
          <a:ext cx="0" cy="0"/>
          <a:chOff x="0" y="0"/>
          <a:chExt cx="0" cy="0"/>
        </a:xfrm>
      </p:grpSpPr>
      <p:sp>
        <p:nvSpPr>
          <p:cNvPr id="320" name="Google Shape;320;p24"/>
          <p:cNvSpPr txBox="1"/>
          <p:nvPr>
            <p:ph type="title"/>
          </p:nvPr>
        </p:nvSpPr>
        <p:spPr>
          <a:xfrm>
            <a:off x="838200" y="177165"/>
            <a:ext cx="10515600" cy="763905"/>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chemeClr val="dk2"/>
              </a:buClr>
              <a:buSzPts val="4400"/>
              <a:buFont typeface="Arial"/>
              <a:buNone/>
            </a:pPr>
            <a:r>
              <a:rPr lang="en-US"/>
              <a:t>Examples of extent questions</a:t>
            </a:r>
            <a:endParaRPr/>
          </a:p>
        </p:txBody>
      </p:sp>
      <p:sp>
        <p:nvSpPr>
          <p:cNvPr id="321" name="Google Shape;321;p24"/>
          <p:cNvSpPr txBox="1"/>
          <p:nvPr>
            <p:ph idx="1" type="body"/>
          </p:nvPr>
        </p:nvSpPr>
        <p:spPr>
          <a:xfrm>
            <a:off x="838200" y="941070"/>
            <a:ext cx="10515600" cy="5704840"/>
          </a:xfrm>
          <a:prstGeom prst="rect">
            <a:avLst/>
          </a:prstGeom>
          <a:noFill/>
          <a:ln>
            <a:noFill/>
          </a:ln>
        </p:spPr>
        <p:txBody>
          <a:bodyPr anchorCtr="0" anchor="t" bIns="45700" lIns="91425" spcFirstLastPara="1" rIns="91425" wrap="square" tIns="45700">
            <a:normAutofit fontScale="60000"/>
          </a:bodyPr>
          <a:lstStyle/>
          <a:p>
            <a:pPr indent="-342900" lvl="0" marL="342900" rtl="0" algn="l">
              <a:lnSpc>
                <a:spcPct val="100000"/>
              </a:lnSpc>
              <a:spcBef>
                <a:spcPts val="0"/>
              </a:spcBef>
              <a:spcAft>
                <a:spcPts val="0"/>
              </a:spcAft>
              <a:buClr>
                <a:schemeClr val="dk1"/>
              </a:buClr>
              <a:buSzPct val="100000"/>
              <a:buFont typeface="Arial"/>
              <a:buChar char="•"/>
            </a:pPr>
            <a:r>
              <a:rPr lang="en-US" sz="4000"/>
              <a:t>To what extent have human actvities been responsible for the global climate change? (uneb 2015)</a:t>
            </a:r>
            <a:endParaRPr sz="4000"/>
          </a:p>
          <a:p>
            <a:pPr indent="-342900" lvl="0" marL="342900" rtl="0" algn="l">
              <a:lnSpc>
                <a:spcPct val="100000"/>
              </a:lnSpc>
              <a:spcBef>
                <a:spcPts val="480"/>
              </a:spcBef>
              <a:spcAft>
                <a:spcPts val="0"/>
              </a:spcAft>
              <a:buClr>
                <a:schemeClr val="dk1"/>
              </a:buClr>
              <a:buSzPct val="100000"/>
              <a:buFont typeface="Arial"/>
              <a:buChar char="•"/>
            </a:pPr>
            <a:r>
              <a:rPr lang="en-US" sz="4000"/>
              <a:t>To what extent has uganda succeeded in achieving the millenium Development Goal(MDGs)? 2019</a:t>
            </a:r>
            <a:endParaRPr sz="4000"/>
          </a:p>
          <a:p>
            <a:pPr indent="-342900" lvl="0" marL="342900" rtl="0" algn="l">
              <a:lnSpc>
                <a:spcPct val="100000"/>
              </a:lnSpc>
              <a:spcBef>
                <a:spcPts val="480"/>
              </a:spcBef>
              <a:spcAft>
                <a:spcPts val="0"/>
              </a:spcAft>
              <a:buClr>
                <a:schemeClr val="dk1"/>
              </a:buClr>
              <a:buSzPct val="100000"/>
              <a:buFont typeface="Arial"/>
              <a:buChar char="•"/>
            </a:pPr>
            <a:r>
              <a:rPr lang="en-US" sz="4000"/>
              <a:t>To what extent have economic factors contributed to the problem of brain drain in your country? 2017</a:t>
            </a:r>
            <a:endParaRPr sz="4000"/>
          </a:p>
          <a:p>
            <a:pPr indent="-342900" lvl="0" marL="342900" rtl="0" algn="l">
              <a:lnSpc>
                <a:spcPct val="100000"/>
              </a:lnSpc>
              <a:spcBef>
                <a:spcPts val="480"/>
              </a:spcBef>
              <a:spcAft>
                <a:spcPts val="0"/>
              </a:spcAft>
              <a:buClr>
                <a:schemeClr val="dk1"/>
              </a:buClr>
              <a:buSzPct val="100000"/>
              <a:buFont typeface="Arial"/>
              <a:buChar char="•"/>
            </a:pPr>
            <a:r>
              <a:rPr lang="en-US" sz="4000"/>
              <a:t>To what extent has political plurailsm promoted democratic governance in uganda? 2010</a:t>
            </a:r>
            <a:endParaRPr sz="4000"/>
          </a:p>
          <a:p>
            <a:pPr indent="-342900" lvl="0" marL="342900" rtl="0" algn="l">
              <a:lnSpc>
                <a:spcPct val="100000"/>
              </a:lnSpc>
              <a:spcBef>
                <a:spcPts val="480"/>
              </a:spcBef>
              <a:spcAft>
                <a:spcPts val="0"/>
              </a:spcAft>
              <a:buClr>
                <a:schemeClr val="dk1"/>
              </a:buClr>
              <a:buSzPct val="100000"/>
              <a:buFont typeface="Arial"/>
              <a:buChar char="•"/>
            </a:pPr>
            <a:r>
              <a:rPr lang="en-US" sz="4000"/>
              <a:t>To what extent have human rights been observed in uganda ? 2018</a:t>
            </a:r>
            <a:endParaRPr sz="4000"/>
          </a:p>
          <a:p>
            <a:pPr indent="-342900" lvl="0" marL="342900" rtl="0" algn="l">
              <a:lnSpc>
                <a:spcPct val="100000"/>
              </a:lnSpc>
              <a:spcBef>
                <a:spcPts val="480"/>
              </a:spcBef>
              <a:spcAft>
                <a:spcPts val="0"/>
              </a:spcAft>
              <a:buClr>
                <a:schemeClr val="dk1"/>
              </a:buClr>
              <a:buSzPct val="100000"/>
              <a:buFont typeface="Arial"/>
              <a:buChar char="•"/>
            </a:pPr>
            <a:r>
              <a:rPr lang="en-US" sz="4000"/>
              <a:t>To what extent has science and technology been beneficial to your society?  2011</a:t>
            </a:r>
            <a:endParaRPr/>
          </a:p>
          <a:p>
            <a:pPr indent="-342900" lvl="0" marL="342900" rtl="0" algn="l">
              <a:lnSpc>
                <a:spcPct val="100000"/>
              </a:lnSpc>
              <a:spcBef>
                <a:spcPts val="480"/>
              </a:spcBef>
              <a:spcAft>
                <a:spcPts val="0"/>
              </a:spcAft>
              <a:buClr>
                <a:schemeClr val="dk1"/>
              </a:buClr>
              <a:buSzPct val="100000"/>
              <a:buFont typeface="Arial"/>
              <a:buChar char="•"/>
            </a:pPr>
            <a:r>
              <a:rPr lang="en-US" sz="4000"/>
              <a:t>“Power belongs to people’ to what extent is this constitutional provision applicable to ugandan situation? 2012</a:t>
            </a:r>
            <a:endParaRPr sz="4000"/>
          </a:p>
        </p:txBody>
      </p:sp>
      <p:sp>
        <p:nvSpPr>
          <p:cNvPr id="322" name="Google Shape;322;p24"/>
          <p:cNvSpPr txBox="1"/>
          <p:nvPr>
            <p:ph idx="10" type="dt"/>
          </p:nvPr>
        </p:nvSpPr>
        <p:spPr>
          <a:xfrm>
            <a:off x="609600" y="6245225"/>
            <a:ext cx="2844800" cy="4762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23" name="Google Shape;323;p24"/>
          <p:cNvSpPr txBox="1"/>
          <p:nvPr>
            <p:ph idx="11" type="ftr"/>
          </p:nvPr>
        </p:nvSpPr>
        <p:spPr>
          <a:xfrm>
            <a:off x="4165600" y="6245225"/>
            <a:ext cx="3860800" cy="476250"/>
          </a:xfrm>
          <a:prstGeom prst="rect">
            <a:avLst/>
          </a:prstGeom>
          <a:noFill/>
          <a:ln>
            <a:noFill/>
          </a:ln>
        </p:spPr>
        <p:txBody>
          <a:bodyPr anchorCtr="0" anchor="t" bIns="45700" lIns="91425" spcFirstLastPara="1" rIns="91425" wrap="square" tIns="45700">
            <a:noAutofit/>
          </a:bodyPr>
          <a:lstStyle/>
          <a:p>
            <a:pPr indent="0" lvl="0" marL="0" rtl="0" algn="ctr">
              <a:spcBef>
                <a:spcPts val="0"/>
              </a:spcBef>
              <a:spcAft>
                <a:spcPts val="0"/>
              </a:spcAft>
              <a:buNone/>
            </a:pPr>
            <a:r>
              <a:rPr lang="en-US"/>
              <a:t>gmgeofma6@gmail.com    +256773038626</a:t>
            </a:r>
            <a:endParaRPr/>
          </a:p>
        </p:txBody>
      </p:sp>
    </p:spTree>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29" name="Shape 329"/>
        <p:cNvGrpSpPr/>
        <p:nvPr/>
      </p:nvGrpSpPr>
      <p:grpSpPr>
        <a:xfrm>
          <a:off x="0" y="0"/>
          <a:ext cx="0" cy="0"/>
          <a:chOff x="0" y="0"/>
          <a:chExt cx="0" cy="0"/>
        </a:xfrm>
      </p:grpSpPr>
      <p:sp>
        <p:nvSpPr>
          <p:cNvPr id="330" name="Google Shape;330;p25"/>
          <p:cNvSpPr txBox="1"/>
          <p:nvPr>
            <p:ph type="title"/>
          </p:nvPr>
        </p:nvSpPr>
        <p:spPr>
          <a:xfrm>
            <a:off x="838200" y="0"/>
            <a:ext cx="10515600" cy="721995"/>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chemeClr val="dk2"/>
              </a:buClr>
              <a:buSzPts val="4400"/>
              <a:buFont typeface="Arial"/>
              <a:buNone/>
            </a:pPr>
            <a:r>
              <a:rPr b="1" lang="en-US"/>
              <a:t> Example</a:t>
            </a:r>
            <a:r>
              <a:rPr lang="en-US"/>
              <a:t> </a:t>
            </a:r>
            <a:endParaRPr/>
          </a:p>
        </p:txBody>
      </p:sp>
      <p:sp>
        <p:nvSpPr>
          <p:cNvPr id="331" name="Google Shape;331;p25"/>
          <p:cNvSpPr txBox="1"/>
          <p:nvPr>
            <p:ph idx="1" type="body"/>
          </p:nvPr>
        </p:nvSpPr>
        <p:spPr>
          <a:xfrm>
            <a:off x="838200" y="722630"/>
            <a:ext cx="10515600" cy="5922645"/>
          </a:xfrm>
          <a:prstGeom prst="rect">
            <a:avLst/>
          </a:prstGeom>
          <a:noFill/>
          <a:ln>
            <a:noFill/>
          </a:ln>
        </p:spPr>
        <p:txBody>
          <a:bodyPr anchorCtr="0" anchor="t" bIns="45700" lIns="91425" spcFirstLastPara="1" rIns="91425" wrap="square" tIns="45700">
            <a:normAutofit fontScale="90000"/>
          </a:bodyPr>
          <a:lstStyle/>
          <a:p>
            <a:pPr indent="-342900" lvl="0" marL="342900" rtl="0" algn="l">
              <a:lnSpc>
                <a:spcPct val="100000"/>
              </a:lnSpc>
              <a:spcBef>
                <a:spcPts val="0"/>
              </a:spcBef>
              <a:spcAft>
                <a:spcPts val="0"/>
              </a:spcAft>
              <a:buClr>
                <a:schemeClr val="dk1"/>
              </a:buClr>
              <a:buSzPct val="100000"/>
              <a:buFont typeface="Arial"/>
              <a:buChar char="•"/>
            </a:pPr>
            <a:r>
              <a:rPr lang="en-US" sz="3000"/>
              <a:t>“Power belongs to people” to what extent is this constitutional provision applicable to ugandan situation? 2012</a:t>
            </a:r>
            <a:endParaRPr sz="3000"/>
          </a:p>
          <a:p>
            <a:pPr indent="-342900" lvl="0" marL="342900" rtl="0" algn="l">
              <a:lnSpc>
                <a:spcPct val="100000"/>
              </a:lnSpc>
              <a:spcBef>
                <a:spcPts val="540"/>
              </a:spcBef>
              <a:spcAft>
                <a:spcPts val="0"/>
              </a:spcAft>
              <a:buClr>
                <a:schemeClr val="dk1"/>
              </a:buClr>
              <a:buSzPct val="100000"/>
              <a:buFont typeface="Arial"/>
              <a:buChar char="•"/>
            </a:pPr>
            <a:r>
              <a:rPr lang="en-US" sz="3000"/>
              <a:t>     Power belongs to people refers to the a constitutional provision that stipulates the right/authority held by the citizens as stipulated /provided for in the constitution of uganda.the statement is applicable in ugandan situation as explained below:</a:t>
            </a:r>
            <a:endParaRPr sz="3000"/>
          </a:p>
          <a:p>
            <a:pPr indent="-342900" lvl="0" marL="342900" rtl="0" algn="l">
              <a:lnSpc>
                <a:spcPct val="100000"/>
              </a:lnSpc>
              <a:spcBef>
                <a:spcPts val="540"/>
              </a:spcBef>
              <a:spcAft>
                <a:spcPts val="0"/>
              </a:spcAft>
              <a:buClr>
                <a:schemeClr val="dk1"/>
              </a:buClr>
              <a:buSzPct val="100000"/>
              <a:buFont typeface="Arial"/>
              <a:buChar char="•"/>
            </a:pPr>
            <a:r>
              <a:rPr lang="en-US" sz="3000"/>
              <a:t>   However the above assertion does not apply in uganda/ its misregarded in uganda in the following ways:</a:t>
            </a:r>
            <a:endParaRPr sz="3000"/>
          </a:p>
          <a:p>
            <a:pPr indent="-342900" lvl="0" marL="342900" rtl="0" algn="l">
              <a:lnSpc>
                <a:spcPct val="100000"/>
              </a:lnSpc>
              <a:spcBef>
                <a:spcPts val="540"/>
              </a:spcBef>
              <a:spcAft>
                <a:spcPts val="0"/>
              </a:spcAft>
              <a:buClr>
                <a:schemeClr val="dk1"/>
              </a:buClr>
              <a:buSzPct val="100000"/>
              <a:buFont typeface="Arial"/>
              <a:buChar char="•"/>
            </a:pPr>
            <a:r>
              <a:rPr lang="en-US" sz="3000"/>
              <a:t>  In conclusion, the constitutional assertion  is to a greater extent applicable and respected in uganda despite some misregards.this is eveidenced in some of the major constitutional rights being accorded and exercised by ugandans for instance the powers to elect their leaders periodically.</a:t>
            </a:r>
            <a:endParaRPr sz="3000"/>
          </a:p>
        </p:txBody>
      </p:sp>
      <p:sp>
        <p:nvSpPr>
          <p:cNvPr id="332" name="Google Shape;332;p25"/>
          <p:cNvSpPr txBox="1"/>
          <p:nvPr>
            <p:ph idx="10" type="dt"/>
          </p:nvPr>
        </p:nvSpPr>
        <p:spPr>
          <a:xfrm>
            <a:off x="609600" y="6245225"/>
            <a:ext cx="2844800" cy="4762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33" name="Google Shape;333;p25"/>
          <p:cNvSpPr txBox="1"/>
          <p:nvPr>
            <p:ph idx="11" type="ftr"/>
          </p:nvPr>
        </p:nvSpPr>
        <p:spPr>
          <a:xfrm>
            <a:off x="4165600" y="6245225"/>
            <a:ext cx="3860800" cy="476250"/>
          </a:xfrm>
          <a:prstGeom prst="rect">
            <a:avLst/>
          </a:prstGeom>
          <a:noFill/>
          <a:ln>
            <a:noFill/>
          </a:ln>
        </p:spPr>
        <p:txBody>
          <a:bodyPr anchorCtr="0" anchor="t" bIns="45700" lIns="91425" spcFirstLastPara="1" rIns="91425" wrap="square" tIns="45700">
            <a:noAutofit/>
          </a:bodyPr>
          <a:lstStyle/>
          <a:p>
            <a:pPr indent="0" lvl="0" marL="0" rtl="0" algn="ctr">
              <a:spcBef>
                <a:spcPts val="0"/>
              </a:spcBef>
              <a:spcAft>
                <a:spcPts val="0"/>
              </a:spcAft>
              <a:buNone/>
            </a:pPr>
            <a:r>
              <a:rPr lang="en-US"/>
              <a:t>gmgeofma6@gmail.com    +256773038626</a:t>
            </a:r>
            <a:endParaRPr/>
          </a:p>
        </p:txBody>
      </p:sp>
    </p:spTree>
  </p:cSld>
  <p:clrMapOvr>
    <a:masterClrMapping/>
  </p:clrMapOvr>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39" name="Shape 339"/>
        <p:cNvGrpSpPr/>
        <p:nvPr/>
      </p:nvGrpSpPr>
      <p:grpSpPr>
        <a:xfrm>
          <a:off x="0" y="0"/>
          <a:ext cx="0" cy="0"/>
          <a:chOff x="0" y="0"/>
          <a:chExt cx="0" cy="0"/>
        </a:xfrm>
      </p:grpSpPr>
      <p:sp>
        <p:nvSpPr>
          <p:cNvPr id="340" name="Google Shape;340;p26"/>
          <p:cNvSpPr txBox="1"/>
          <p:nvPr>
            <p:ph type="title"/>
          </p:nvPr>
        </p:nvSpPr>
        <p:spPr>
          <a:xfrm>
            <a:off x="609600" y="274955"/>
            <a:ext cx="10972800" cy="610235"/>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chemeClr val="dk2"/>
              </a:buClr>
              <a:buSzPts val="4400"/>
              <a:buFont typeface="Arial"/>
              <a:buNone/>
            </a:pPr>
            <a:r>
              <a:rPr b="1" lang="en-US"/>
              <a:t>SECTION B</a:t>
            </a:r>
            <a:endParaRPr b="1"/>
          </a:p>
        </p:txBody>
      </p:sp>
      <p:sp>
        <p:nvSpPr>
          <p:cNvPr id="341" name="Google Shape;341;p26"/>
          <p:cNvSpPr txBox="1"/>
          <p:nvPr>
            <p:ph idx="1" type="body"/>
          </p:nvPr>
        </p:nvSpPr>
        <p:spPr>
          <a:xfrm>
            <a:off x="609600" y="885825"/>
            <a:ext cx="10972800" cy="5240655"/>
          </a:xfrm>
          <a:prstGeom prst="rect">
            <a:avLst/>
          </a:prstGeom>
          <a:noFill/>
          <a:ln>
            <a:noFill/>
          </a:ln>
        </p:spPr>
        <p:txBody>
          <a:bodyPr anchorCtr="0" anchor="t" bIns="45700" lIns="91425" spcFirstLastPara="1" rIns="91425" wrap="square" tIns="45700">
            <a:noAutofit/>
          </a:bodyPr>
          <a:lstStyle/>
          <a:p>
            <a:pPr indent="-342900" lvl="0" marL="342900" rtl="0" algn="l">
              <a:lnSpc>
                <a:spcPct val="100000"/>
              </a:lnSpc>
              <a:spcBef>
                <a:spcPts val="0"/>
              </a:spcBef>
              <a:spcAft>
                <a:spcPts val="0"/>
              </a:spcAft>
              <a:buClr>
                <a:srgbClr val="FF0000"/>
              </a:buClr>
              <a:buSzPts val="3200"/>
              <a:buFont typeface="Arial"/>
              <a:buChar char="•"/>
            </a:pPr>
            <a:r>
              <a:rPr b="1" lang="en-US">
                <a:solidFill>
                  <a:srgbClr val="FF0000"/>
                </a:solidFill>
              </a:rPr>
              <a:t>LOGIC QUESTION no.5</a:t>
            </a:r>
            <a:endParaRPr b="1">
              <a:solidFill>
                <a:srgbClr val="FF0000"/>
              </a:solidFill>
            </a:endParaRPr>
          </a:p>
          <a:p>
            <a:pPr indent="-342900" lvl="0" marL="342900" rtl="0" algn="l">
              <a:lnSpc>
                <a:spcPct val="100000"/>
              </a:lnSpc>
              <a:spcBef>
                <a:spcPts val="640"/>
              </a:spcBef>
              <a:spcAft>
                <a:spcPts val="0"/>
              </a:spcAft>
              <a:buClr>
                <a:schemeClr val="dk1"/>
              </a:buClr>
              <a:buSzPts val="3200"/>
              <a:buFont typeface="Arial"/>
              <a:buChar char="•"/>
            </a:pPr>
            <a:r>
              <a:rPr lang="en-US"/>
              <a:t>This call for the capability to read,internalize and interpret the given scenario to find a solution to given questions</a:t>
            </a:r>
            <a:endParaRPr/>
          </a:p>
          <a:p>
            <a:pPr indent="-342900" lvl="0" marL="342900" rtl="0" algn="l">
              <a:lnSpc>
                <a:spcPct val="100000"/>
              </a:lnSpc>
              <a:spcBef>
                <a:spcPts val="640"/>
              </a:spcBef>
              <a:spcAft>
                <a:spcPts val="0"/>
              </a:spcAft>
              <a:buClr>
                <a:schemeClr val="dk1"/>
              </a:buClr>
              <a:buSzPts val="3200"/>
              <a:buFont typeface="Arial"/>
              <a:buChar char="•"/>
            </a:pPr>
            <a:r>
              <a:rPr lang="en-US"/>
              <a:t>Read the scenario 5 times for comprehension</a:t>
            </a:r>
            <a:endParaRPr/>
          </a:p>
          <a:p>
            <a:pPr indent="-342900" lvl="0" marL="342900" rtl="0" algn="l">
              <a:lnSpc>
                <a:spcPct val="100000"/>
              </a:lnSpc>
              <a:spcBef>
                <a:spcPts val="640"/>
              </a:spcBef>
              <a:spcAft>
                <a:spcPts val="0"/>
              </a:spcAft>
              <a:buClr>
                <a:schemeClr val="dk1"/>
              </a:buClr>
              <a:buSzPts val="3200"/>
              <a:buFont typeface="Arial"/>
              <a:buChar char="•"/>
            </a:pPr>
            <a:r>
              <a:rPr lang="en-US"/>
              <a:t>Observe the mark allocation especially on the last two questions</a:t>
            </a:r>
            <a:endParaRPr/>
          </a:p>
          <a:p>
            <a:pPr indent="-342900" lvl="0" marL="342900" rtl="0" algn="l">
              <a:lnSpc>
                <a:spcPct val="100000"/>
              </a:lnSpc>
              <a:spcBef>
                <a:spcPts val="640"/>
              </a:spcBef>
              <a:spcAft>
                <a:spcPts val="0"/>
              </a:spcAft>
              <a:buClr>
                <a:schemeClr val="dk1"/>
              </a:buClr>
              <a:buSzPts val="3200"/>
              <a:buFont typeface="Arial"/>
              <a:buChar char="•"/>
            </a:pPr>
            <a:r>
              <a:rPr lang="en-US"/>
              <a:t>While attempting those question , we tend to be brief though we explain and illustrate our points</a:t>
            </a:r>
            <a:endParaRPr/>
          </a:p>
          <a:p>
            <a:pPr indent="-342900" lvl="0" marL="342900" rtl="0" algn="l">
              <a:lnSpc>
                <a:spcPct val="100000"/>
              </a:lnSpc>
              <a:spcBef>
                <a:spcPts val="640"/>
              </a:spcBef>
              <a:spcAft>
                <a:spcPts val="0"/>
              </a:spcAft>
              <a:buClr>
                <a:schemeClr val="dk1"/>
              </a:buClr>
              <a:buSzPts val="3200"/>
              <a:buFont typeface="Arial"/>
              <a:buChar char="•"/>
            </a:pPr>
            <a:r>
              <a:rPr lang="en-US"/>
              <a:t>SPGE of 10 marks</a:t>
            </a:r>
            <a:endParaRPr/>
          </a:p>
          <a:p>
            <a:pPr indent="-139700" lvl="0" marL="342900" rtl="0" algn="l">
              <a:lnSpc>
                <a:spcPct val="100000"/>
              </a:lnSpc>
              <a:spcBef>
                <a:spcPts val="640"/>
              </a:spcBef>
              <a:spcAft>
                <a:spcPts val="0"/>
              </a:spcAft>
              <a:buClr>
                <a:schemeClr val="dk1"/>
              </a:buClr>
              <a:buSzPts val="3200"/>
              <a:buFont typeface="Arial"/>
              <a:buNone/>
            </a:pPr>
            <a:r>
              <a:t/>
            </a:r>
            <a:endParaRPr/>
          </a:p>
          <a:p>
            <a:pPr indent="-139700" lvl="0" marL="342900" rtl="0" algn="l">
              <a:lnSpc>
                <a:spcPct val="100000"/>
              </a:lnSpc>
              <a:spcBef>
                <a:spcPts val="640"/>
              </a:spcBef>
              <a:spcAft>
                <a:spcPts val="0"/>
              </a:spcAft>
              <a:buClr>
                <a:schemeClr val="dk1"/>
              </a:buClr>
              <a:buSzPts val="3200"/>
              <a:buFont typeface="Arial"/>
              <a:buNone/>
            </a:pPr>
            <a:r>
              <a:t/>
            </a:r>
            <a:endParaRPr/>
          </a:p>
        </p:txBody>
      </p:sp>
      <p:sp>
        <p:nvSpPr>
          <p:cNvPr id="342" name="Google Shape;342;p26"/>
          <p:cNvSpPr txBox="1"/>
          <p:nvPr>
            <p:ph idx="10" type="dt"/>
          </p:nvPr>
        </p:nvSpPr>
        <p:spPr>
          <a:xfrm>
            <a:off x="609600" y="6245225"/>
            <a:ext cx="2844800" cy="4762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43" name="Google Shape;343;p26"/>
          <p:cNvSpPr txBox="1"/>
          <p:nvPr>
            <p:ph idx="11" type="ftr"/>
          </p:nvPr>
        </p:nvSpPr>
        <p:spPr>
          <a:xfrm>
            <a:off x="4165600" y="6245225"/>
            <a:ext cx="3860800" cy="476250"/>
          </a:xfrm>
          <a:prstGeom prst="rect">
            <a:avLst/>
          </a:prstGeom>
          <a:noFill/>
          <a:ln>
            <a:noFill/>
          </a:ln>
        </p:spPr>
        <p:txBody>
          <a:bodyPr anchorCtr="0" anchor="t" bIns="45700" lIns="91425" spcFirstLastPara="1" rIns="91425" wrap="square" tIns="45700">
            <a:noAutofit/>
          </a:bodyPr>
          <a:lstStyle/>
          <a:p>
            <a:pPr indent="0" lvl="0" marL="0" rtl="0" algn="ctr">
              <a:spcBef>
                <a:spcPts val="0"/>
              </a:spcBef>
              <a:spcAft>
                <a:spcPts val="0"/>
              </a:spcAft>
              <a:buNone/>
            </a:pPr>
            <a:r>
              <a:rPr lang="en-US"/>
              <a:t>gmgeofma6@gmail.com    +256773038626</a:t>
            </a:r>
            <a:endParaRPr/>
          </a:p>
        </p:txBody>
      </p:sp>
    </p:spTree>
  </p:cSld>
  <p:clrMapOvr>
    <a:masterClrMapping/>
  </p:clrMapOvr>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49" name="Shape 349"/>
        <p:cNvGrpSpPr/>
        <p:nvPr/>
      </p:nvGrpSpPr>
      <p:grpSpPr>
        <a:xfrm>
          <a:off x="0" y="0"/>
          <a:ext cx="0" cy="0"/>
          <a:chOff x="0" y="0"/>
          <a:chExt cx="0" cy="0"/>
        </a:xfrm>
      </p:grpSpPr>
      <p:sp>
        <p:nvSpPr>
          <p:cNvPr id="350" name="Google Shape;350;p27"/>
          <p:cNvSpPr txBox="1"/>
          <p:nvPr>
            <p:ph type="title"/>
          </p:nvPr>
        </p:nvSpPr>
        <p:spPr>
          <a:xfrm>
            <a:off x="609600" y="274638"/>
            <a:ext cx="10972800" cy="1143000"/>
          </a:xfrm>
          <a:prstGeom prst="rect">
            <a:avLst/>
          </a:prstGeom>
          <a:noFill/>
          <a:ln>
            <a:noFill/>
          </a:ln>
        </p:spPr>
        <p:txBody>
          <a:bodyPr anchorCtr="0" anchor="ctr" bIns="45700" lIns="91425" spcFirstLastPara="1" rIns="91425" wrap="square" tIns="45700">
            <a:normAutofit fontScale="90000"/>
          </a:bodyPr>
          <a:lstStyle/>
          <a:p>
            <a:pPr indent="0" lvl="0" marL="0" rtl="0" algn="ctr">
              <a:lnSpc>
                <a:spcPct val="100000"/>
              </a:lnSpc>
              <a:spcBef>
                <a:spcPts val="0"/>
              </a:spcBef>
              <a:spcAft>
                <a:spcPts val="0"/>
              </a:spcAft>
              <a:buClr>
                <a:schemeClr val="dk2"/>
              </a:buClr>
              <a:buSzPct val="100000"/>
              <a:buFont typeface="Arial"/>
              <a:buNone/>
            </a:pPr>
            <a:r>
              <a:rPr lang="en-US"/>
              <a:t>Section B cont’d</a:t>
            </a:r>
            <a:br>
              <a:rPr lang="en-US"/>
            </a:br>
            <a:endParaRPr/>
          </a:p>
        </p:txBody>
      </p:sp>
      <p:sp>
        <p:nvSpPr>
          <p:cNvPr id="351" name="Google Shape;351;p27"/>
          <p:cNvSpPr txBox="1"/>
          <p:nvPr>
            <p:ph idx="1" type="body"/>
          </p:nvPr>
        </p:nvSpPr>
        <p:spPr>
          <a:xfrm>
            <a:off x="609600" y="1600200"/>
            <a:ext cx="10972800" cy="4525963"/>
          </a:xfrm>
          <a:prstGeom prst="rect">
            <a:avLst/>
          </a:prstGeom>
          <a:noFill/>
          <a:ln>
            <a:noFill/>
          </a:ln>
        </p:spPr>
        <p:txBody>
          <a:bodyPr anchorCtr="0" anchor="t" bIns="45700" lIns="91425" spcFirstLastPara="1" rIns="91425" wrap="square" tIns="45700">
            <a:noAutofit/>
          </a:bodyPr>
          <a:lstStyle/>
          <a:p>
            <a:pPr indent="-342900" lvl="0" marL="342900" rtl="0" algn="l">
              <a:lnSpc>
                <a:spcPct val="100000"/>
              </a:lnSpc>
              <a:spcBef>
                <a:spcPts val="0"/>
              </a:spcBef>
              <a:spcAft>
                <a:spcPts val="0"/>
              </a:spcAft>
              <a:buClr>
                <a:srgbClr val="FF0000"/>
              </a:buClr>
              <a:buSzPts val="3200"/>
              <a:buFont typeface="Arial"/>
              <a:buChar char="•"/>
            </a:pPr>
            <a:r>
              <a:rPr b="1" lang="en-US">
                <a:solidFill>
                  <a:srgbClr val="FF0000"/>
                </a:solidFill>
              </a:rPr>
              <a:t>Reading Comprehension(no.6</a:t>
            </a:r>
            <a:r>
              <a:rPr lang="en-US"/>
              <a:t>)</a:t>
            </a:r>
            <a:endParaRPr/>
          </a:p>
          <a:p>
            <a:pPr indent="-342900" lvl="0" marL="342900" rtl="0" algn="l">
              <a:lnSpc>
                <a:spcPct val="100000"/>
              </a:lnSpc>
              <a:spcBef>
                <a:spcPts val="640"/>
              </a:spcBef>
              <a:spcAft>
                <a:spcPts val="0"/>
              </a:spcAft>
              <a:buClr>
                <a:schemeClr val="dk1"/>
              </a:buClr>
              <a:buSzPts val="3200"/>
              <a:buFont typeface="Arial"/>
              <a:buChar char="•"/>
            </a:pPr>
            <a:r>
              <a:rPr lang="en-US"/>
              <a:t>To attempt this question we follow the acroynm</a:t>
            </a:r>
            <a:endParaRPr/>
          </a:p>
          <a:p>
            <a:pPr indent="0" lvl="0" marL="0" rtl="0" algn="l">
              <a:lnSpc>
                <a:spcPct val="100000"/>
              </a:lnSpc>
              <a:spcBef>
                <a:spcPts val="640"/>
              </a:spcBef>
              <a:spcAft>
                <a:spcPts val="0"/>
              </a:spcAft>
              <a:buClr>
                <a:schemeClr val="dk1"/>
              </a:buClr>
              <a:buSzPts val="3200"/>
              <a:buFont typeface="Arial"/>
              <a:buNone/>
            </a:pPr>
            <a:r>
              <a:rPr lang="en-US"/>
              <a:t>                        </a:t>
            </a:r>
            <a:r>
              <a:rPr b="1" lang="en-US"/>
              <a:t>K</a:t>
            </a:r>
            <a:r>
              <a:rPr lang="en-US"/>
              <a:t>-  Keep</a:t>
            </a:r>
            <a:endParaRPr/>
          </a:p>
          <a:p>
            <a:pPr indent="0" lvl="0" marL="0" rtl="0" algn="l">
              <a:lnSpc>
                <a:spcPct val="100000"/>
              </a:lnSpc>
              <a:spcBef>
                <a:spcPts val="640"/>
              </a:spcBef>
              <a:spcAft>
                <a:spcPts val="0"/>
              </a:spcAft>
              <a:buClr>
                <a:schemeClr val="dk1"/>
              </a:buClr>
              <a:buSzPts val="3200"/>
              <a:buFont typeface="Arial"/>
              <a:buNone/>
            </a:pPr>
            <a:r>
              <a:rPr lang="en-US"/>
              <a:t>                    </a:t>
            </a:r>
            <a:r>
              <a:rPr b="1" lang="en-US"/>
              <a:t>    I</a:t>
            </a:r>
            <a:r>
              <a:rPr lang="en-US"/>
              <a:t>-    It</a:t>
            </a:r>
            <a:endParaRPr/>
          </a:p>
          <a:p>
            <a:pPr indent="0" lvl="0" marL="0" rtl="0" algn="l">
              <a:lnSpc>
                <a:spcPct val="100000"/>
              </a:lnSpc>
              <a:spcBef>
                <a:spcPts val="640"/>
              </a:spcBef>
              <a:spcAft>
                <a:spcPts val="0"/>
              </a:spcAft>
              <a:buClr>
                <a:schemeClr val="dk1"/>
              </a:buClr>
              <a:buSzPts val="3200"/>
              <a:buFont typeface="Arial"/>
              <a:buNone/>
            </a:pPr>
            <a:r>
              <a:rPr lang="en-US"/>
              <a:t>                 </a:t>
            </a:r>
            <a:r>
              <a:rPr b="1" lang="en-US"/>
              <a:t>       S</a:t>
            </a:r>
            <a:r>
              <a:rPr lang="en-US"/>
              <a:t>-   sweet and</a:t>
            </a:r>
            <a:endParaRPr/>
          </a:p>
          <a:p>
            <a:pPr indent="0" lvl="0" marL="0" rtl="0" algn="l">
              <a:lnSpc>
                <a:spcPct val="100000"/>
              </a:lnSpc>
              <a:spcBef>
                <a:spcPts val="640"/>
              </a:spcBef>
              <a:spcAft>
                <a:spcPts val="0"/>
              </a:spcAft>
              <a:buClr>
                <a:schemeClr val="dk1"/>
              </a:buClr>
              <a:buSzPts val="3200"/>
              <a:buFont typeface="Arial"/>
              <a:buNone/>
            </a:pPr>
            <a:r>
              <a:rPr lang="en-US"/>
              <a:t>                        </a:t>
            </a:r>
            <a:r>
              <a:rPr b="1" lang="en-US"/>
              <a:t>S-   </a:t>
            </a:r>
            <a:r>
              <a:rPr lang="en-US"/>
              <a:t>short</a:t>
            </a:r>
            <a:endParaRPr/>
          </a:p>
        </p:txBody>
      </p:sp>
      <p:sp>
        <p:nvSpPr>
          <p:cNvPr id="352" name="Google Shape;352;p27"/>
          <p:cNvSpPr txBox="1"/>
          <p:nvPr>
            <p:ph idx="10" type="dt"/>
          </p:nvPr>
        </p:nvSpPr>
        <p:spPr>
          <a:xfrm>
            <a:off x="609600" y="6245225"/>
            <a:ext cx="2844800" cy="4762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53" name="Google Shape;353;p27"/>
          <p:cNvSpPr txBox="1"/>
          <p:nvPr>
            <p:ph idx="11" type="ftr"/>
          </p:nvPr>
        </p:nvSpPr>
        <p:spPr>
          <a:xfrm>
            <a:off x="4165600" y="6245225"/>
            <a:ext cx="3860800" cy="476250"/>
          </a:xfrm>
          <a:prstGeom prst="rect">
            <a:avLst/>
          </a:prstGeom>
          <a:noFill/>
          <a:ln>
            <a:noFill/>
          </a:ln>
        </p:spPr>
        <p:txBody>
          <a:bodyPr anchorCtr="0" anchor="t" bIns="45700" lIns="91425" spcFirstLastPara="1" rIns="91425" wrap="square" tIns="45700">
            <a:noAutofit/>
          </a:bodyPr>
          <a:lstStyle/>
          <a:p>
            <a:pPr indent="0" lvl="0" marL="0" rtl="0" algn="ctr">
              <a:spcBef>
                <a:spcPts val="0"/>
              </a:spcBef>
              <a:spcAft>
                <a:spcPts val="0"/>
              </a:spcAft>
              <a:buNone/>
            </a:pPr>
            <a:r>
              <a:rPr lang="en-US"/>
              <a:t>gmgeofma6@gmail.com    +256773038626</a:t>
            </a:r>
            <a:endParaRPr/>
          </a:p>
        </p:txBody>
      </p:sp>
    </p:spTree>
  </p:cSld>
  <p:clrMapOvr>
    <a:masterClrMapping/>
  </p:clrMapOvr>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59" name="Shape 359"/>
        <p:cNvGrpSpPr/>
        <p:nvPr/>
      </p:nvGrpSpPr>
      <p:grpSpPr>
        <a:xfrm>
          <a:off x="0" y="0"/>
          <a:ext cx="0" cy="0"/>
          <a:chOff x="0" y="0"/>
          <a:chExt cx="0" cy="0"/>
        </a:xfrm>
      </p:grpSpPr>
      <p:sp>
        <p:nvSpPr>
          <p:cNvPr id="360" name="Google Shape;360;p28"/>
          <p:cNvSpPr txBox="1"/>
          <p:nvPr>
            <p:ph type="title"/>
          </p:nvPr>
        </p:nvSpPr>
        <p:spPr>
          <a:xfrm>
            <a:off x="838200" y="102870"/>
            <a:ext cx="10515600" cy="744855"/>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chemeClr val="dk2"/>
              </a:buClr>
              <a:buSzPts val="4400"/>
              <a:buFont typeface="Arial"/>
              <a:buNone/>
            </a:pPr>
            <a:r>
              <a:rPr b="1" lang="en-US"/>
              <a:t>Section B cont’d</a:t>
            </a:r>
            <a:endParaRPr b="1"/>
          </a:p>
        </p:txBody>
      </p:sp>
      <p:sp>
        <p:nvSpPr>
          <p:cNvPr id="361" name="Google Shape;361;p28"/>
          <p:cNvSpPr txBox="1"/>
          <p:nvPr>
            <p:ph idx="1" type="body"/>
          </p:nvPr>
        </p:nvSpPr>
        <p:spPr>
          <a:xfrm>
            <a:off x="838200" y="847090"/>
            <a:ext cx="10515600" cy="5782310"/>
          </a:xfrm>
          <a:prstGeom prst="rect">
            <a:avLst/>
          </a:prstGeom>
          <a:noFill/>
          <a:ln>
            <a:noFill/>
          </a:ln>
        </p:spPr>
        <p:txBody>
          <a:bodyPr anchorCtr="0" anchor="t" bIns="45700" lIns="91425" spcFirstLastPara="1" rIns="91425" wrap="square" tIns="45700">
            <a:normAutofit lnSpcReduction="20000"/>
          </a:bodyPr>
          <a:lstStyle/>
          <a:p>
            <a:pPr indent="-342900" lvl="0" marL="342900" rtl="0" algn="l">
              <a:lnSpc>
                <a:spcPct val="100000"/>
              </a:lnSpc>
              <a:spcBef>
                <a:spcPts val="0"/>
              </a:spcBef>
              <a:spcAft>
                <a:spcPts val="0"/>
              </a:spcAft>
              <a:buClr>
                <a:srgbClr val="FF0000"/>
              </a:buClr>
              <a:buSzPts val="2555"/>
              <a:buFont typeface="Arial"/>
              <a:buChar char="•"/>
            </a:pPr>
            <a:r>
              <a:rPr b="1" lang="en-US" sz="2555">
                <a:solidFill>
                  <a:srgbClr val="FF0000"/>
                </a:solidFill>
              </a:rPr>
              <a:t>Reading Comprehension(no.6</a:t>
            </a:r>
            <a:r>
              <a:rPr lang="en-US" sz="2555"/>
              <a:t>)</a:t>
            </a:r>
            <a:endParaRPr sz="2555"/>
          </a:p>
          <a:p>
            <a:pPr indent="-342900" lvl="0" marL="342900" rtl="0" algn="l">
              <a:lnSpc>
                <a:spcPct val="100000"/>
              </a:lnSpc>
              <a:spcBef>
                <a:spcPts val="511"/>
              </a:spcBef>
              <a:spcAft>
                <a:spcPts val="0"/>
              </a:spcAft>
              <a:buClr>
                <a:schemeClr val="dk1"/>
              </a:buClr>
              <a:buSzPts val="2555"/>
              <a:buFont typeface="Arial"/>
              <a:buChar char="•"/>
            </a:pPr>
            <a:r>
              <a:rPr lang="en-US" sz="2555"/>
              <a:t>Read the passage 3 thrice but for better comprehension</a:t>
            </a:r>
            <a:endParaRPr sz="2555"/>
          </a:p>
          <a:p>
            <a:pPr indent="-342900" lvl="0" marL="342900" rtl="0" algn="l">
              <a:lnSpc>
                <a:spcPct val="100000"/>
              </a:lnSpc>
              <a:spcBef>
                <a:spcPts val="511"/>
              </a:spcBef>
              <a:spcAft>
                <a:spcPts val="0"/>
              </a:spcAft>
              <a:buClr>
                <a:schemeClr val="dk1"/>
              </a:buClr>
              <a:buSzPts val="2555"/>
              <a:buFont typeface="Arial"/>
              <a:buChar char="•"/>
            </a:pPr>
            <a:r>
              <a:rPr lang="en-US" sz="2555"/>
              <a:t>Each time you finish reading the passage, read the questions for it helps you have guided reading.</a:t>
            </a:r>
            <a:endParaRPr sz="2555"/>
          </a:p>
          <a:p>
            <a:pPr indent="-342900" lvl="0" marL="342900" rtl="0" algn="l">
              <a:lnSpc>
                <a:spcPct val="100000"/>
              </a:lnSpc>
              <a:spcBef>
                <a:spcPts val="511"/>
              </a:spcBef>
              <a:spcAft>
                <a:spcPts val="0"/>
              </a:spcAft>
              <a:buClr>
                <a:schemeClr val="dk1"/>
              </a:buClr>
              <a:buSzPts val="2555"/>
              <a:buFont typeface="Arial"/>
              <a:buChar char="•"/>
            </a:pPr>
            <a:r>
              <a:rPr lang="en-US" sz="2555"/>
              <a:t>Usually there are </a:t>
            </a:r>
            <a:r>
              <a:rPr b="1" lang="en-US" sz="2555"/>
              <a:t>4 questions</a:t>
            </a:r>
            <a:r>
              <a:rPr lang="en-US" sz="2555"/>
              <a:t> to attempt:</a:t>
            </a:r>
            <a:endParaRPr sz="2555"/>
          </a:p>
          <a:p>
            <a:pPr indent="0" lvl="0" marL="0" rtl="0" algn="l">
              <a:lnSpc>
                <a:spcPct val="100000"/>
              </a:lnSpc>
              <a:spcBef>
                <a:spcPts val="511"/>
              </a:spcBef>
              <a:spcAft>
                <a:spcPts val="0"/>
              </a:spcAft>
              <a:buClr>
                <a:schemeClr val="dk1"/>
              </a:buClr>
              <a:buSzPts val="2555"/>
              <a:buFont typeface="Arial"/>
              <a:buNone/>
            </a:pPr>
            <a:r>
              <a:rPr lang="en-US" sz="2555"/>
              <a:t>1. </a:t>
            </a:r>
            <a:r>
              <a:rPr b="1" lang="en-US" sz="2555">
                <a:solidFill>
                  <a:srgbClr val="FF0000"/>
                </a:solidFill>
              </a:rPr>
              <a:t>Suggesting  a title</a:t>
            </a:r>
            <a:r>
              <a:rPr lang="en-US" sz="2555"/>
              <a:t>( 2 marks )- this is the general message of the passage </a:t>
            </a:r>
            <a:endParaRPr sz="2555"/>
          </a:p>
          <a:p>
            <a:pPr indent="0" lvl="0" marL="0" rtl="0" algn="l">
              <a:lnSpc>
                <a:spcPct val="100000"/>
              </a:lnSpc>
              <a:spcBef>
                <a:spcPts val="511"/>
              </a:spcBef>
              <a:spcAft>
                <a:spcPts val="0"/>
              </a:spcAft>
              <a:buClr>
                <a:schemeClr val="dk1"/>
              </a:buClr>
              <a:buSzPts val="2555"/>
              <a:buFont typeface="Arial"/>
              <a:buNone/>
            </a:pPr>
            <a:r>
              <a:rPr lang="en-US" sz="2555"/>
              <a:t>                                                      -it must be as brief as possible, not more than 5 words.</a:t>
            </a:r>
            <a:endParaRPr sz="2555"/>
          </a:p>
          <a:p>
            <a:pPr indent="0" lvl="0" marL="0" rtl="0" algn="l">
              <a:lnSpc>
                <a:spcPct val="100000"/>
              </a:lnSpc>
              <a:spcBef>
                <a:spcPts val="511"/>
              </a:spcBef>
              <a:spcAft>
                <a:spcPts val="0"/>
              </a:spcAft>
              <a:buClr>
                <a:schemeClr val="dk1"/>
              </a:buClr>
              <a:buSzPts val="2555"/>
              <a:buFont typeface="Arial"/>
              <a:buNone/>
            </a:pPr>
            <a:r>
              <a:rPr lang="en-US" sz="2555"/>
              <a:t>                                                       -it must be written in capital letters</a:t>
            </a:r>
            <a:endParaRPr sz="2555"/>
          </a:p>
          <a:p>
            <a:pPr indent="0" lvl="0" marL="0" rtl="0" algn="l">
              <a:lnSpc>
                <a:spcPct val="100000"/>
              </a:lnSpc>
              <a:spcBef>
                <a:spcPts val="511"/>
              </a:spcBef>
              <a:spcAft>
                <a:spcPts val="0"/>
              </a:spcAft>
              <a:buClr>
                <a:schemeClr val="dk1"/>
              </a:buClr>
              <a:buSzPts val="2555"/>
              <a:buFont typeface="Arial"/>
              <a:buNone/>
            </a:pPr>
            <a:r>
              <a:rPr lang="en-US" sz="2555"/>
              <a:t>                                                      - if its small letters, then it must be in quotes “ ....”</a:t>
            </a:r>
            <a:endParaRPr sz="2555"/>
          </a:p>
          <a:p>
            <a:pPr indent="0" lvl="0" marL="0" rtl="0" algn="l">
              <a:lnSpc>
                <a:spcPct val="100000"/>
              </a:lnSpc>
              <a:spcBef>
                <a:spcPts val="511"/>
              </a:spcBef>
              <a:spcAft>
                <a:spcPts val="0"/>
              </a:spcAft>
              <a:buClr>
                <a:schemeClr val="dk1"/>
              </a:buClr>
              <a:buSzPts val="2555"/>
              <a:buFont typeface="Arial"/>
              <a:buNone/>
            </a:pPr>
            <a:r>
              <a:rPr lang="en-US" sz="2555"/>
              <a:t>                                                      -Do not underline your heading</a:t>
            </a:r>
            <a:endParaRPr sz="2555"/>
          </a:p>
          <a:p>
            <a:pPr indent="0" lvl="0" marL="0" rtl="0" algn="l">
              <a:lnSpc>
                <a:spcPct val="100000"/>
              </a:lnSpc>
              <a:spcBef>
                <a:spcPts val="511"/>
              </a:spcBef>
              <a:spcAft>
                <a:spcPts val="0"/>
              </a:spcAft>
              <a:buClr>
                <a:schemeClr val="dk1"/>
              </a:buClr>
              <a:buSzPts val="2555"/>
              <a:buFont typeface="Arial"/>
              <a:buNone/>
            </a:pPr>
            <a:r>
              <a:rPr lang="en-US" sz="2555"/>
              <a:t> </a:t>
            </a:r>
            <a:r>
              <a:rPr b="1" lang="en-US" sz="2555">
                <a:solidFill>
                  <a:srgbClr val="012D86"/>
                </a:solidFill>
              </a:rPr>
              <a:t>NOTE: Use question (c) about summary writing to formulate a title</a:t>
            </a:r>
            <a:endParaRPr b="1" sz="2555">
              <a:solidFill>
                <a:srgbClr val="012D86"/>
              </a:solidFill>
            </a:endParaRPr>
          </a:p>
          <a:p>
            <a:pPr indent="-180657" lvl="0" marL="342900" rtl="0" algn="l">
              <a:lnSpc>
                <a:spcPct val="100000"/>
              </a:lnSpc>
              <a:spcBef>
                <a:spcPts val="511"/>
              </a:spcBef>
              <a:spcAft>
                <a:spcPts val="0"/>
              </a:spcAft>
              <a:buClr>
                <a:schemeClr val="dk1"/>
              </a:buClr>
              <a:buSzPts val="2555"/>
              <a:buFont typeface="Arial"/>
              <a:buNone/>
            </a:pPr>
            <a:r>
              <a:t/>
            </a:r>
            <a:endParaRPr b="1" sz="2555">
              <a:solidFill>
                <a:srgbClr val="012D86"/>
              </a:solidFill>
            </a:endParaRPr>
          </a:p>
        </p:txBody>
      </p:sp>
      <p:sp>
        <p:nvSpPr>
          <p:cNvPr id="362" name="Google Shape;362;p28"/>
          <p:cNvSpPr txBox="1"/>
          <p:nvPr>
            <p:ph idx="10" type="dt"/>
          </p:nvPr>
        </p:nvSpPr>
        <p:spPr>
          <a:xfrm>
            <a:off x="609600" y="6245225"/>
            <a:ext cx="2844800" cy="4762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63" name="Google Shape;363;p28"/>
          <p:cNvSpPr txBox="1"/>
          <p:nvPr>
            <p:ph idx="11" type="ftr"/>
          </p:nvPr>
        </p:nvSpPr>
        <p:spPr>
          <a:xfrm>
            <a:off x="4165600" y="6245225"/>
            <a:ext cx="3860800" cy="476250"/>
          </a:xfrm>
          <a:prstGeom prst="rect">
            <a:avLst/>
          </a:prstGeom>
          <a:noFill/>
          <a:ln>
            <a:noFill/>
          </a:ln>
        </p:spPr>
        <p:txBody>
          <a:bodyPr anchorCtr="0" anchor="t" bIns="45700" lIns="91425" spcFirstLastPara="1" rIns="91425" wrap="square" tIns="45700">
            <a:noAutofit/>
          </a:bodyPr>
          <a:lstStyle/>
          <a:p>
            <a:pPr indent="0" lvl="0" marL="0" rtl="0" algn="ctr">
              <a:spcBef>
                <a:spcPts val="0"/>
              </a:spcBef>
              <a:spcAft>
                <a:spcPts val="0"/>
              </a:spcAft>
              <a:buNone/>
            </a:pPr>
            <a:r>
              <a:rPr lang="en-US"/>
              <a:t>gmgeofma6@gmail.com    +256773038626</a:t>
            </a:r>
            <a:endParaRPr/>
          </a:p>
        </p:txBody>
      </p:sp>
    </p:spTree>
  </p:cSld>
  <p:clrMapOvr>
    <a:masterClrMapping/>
  </p:clrMapOvr>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69" name="Shape 369"/>
        <p:cNvGrpSpPr/>
        <p:nvPr/>
      </p:nvGrpSpPr>
      <p:grpSpPr>
        <a:xfrm>
          <a:off x="0" y="0"/>
          <a:ext cx="0" cy="0"/>
          <a:chOff x="0" y="0"/>
          <a:chExt cx="0" cy="0"/>
        </a:xfrm>
      </p:grpSpPr>
      <p:sp>
        <p:nvSpPr>
          <p:cNvPr id="370" name="Google Shape;370;p29"/>
          <p:cNvSpPr txBox="1"/>
          <p:nvPr>
            <p:ph type="title"/>
          </p:nvPr>
        </p:nvSpPr>
        <p:spPr>
          <a:xfrm>
            <a:off x="838200" y="152400"/>
            <a:ext cx="10515600" cy="802005"/>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chemeClr val="dk2"/>
              </a:buClr>
              <a:buSzPts val="4400"/>
              <a:buFont typeface="Arial"/>
              <a:buNone/>
            </a:pPr>
            <a:r>
              <a:rPr lang="en-US"/>
              <a:t>     </a:t>
            </a:r>
            <a:r>
              <a:rPr b="1" lang="en-US"/>
              <a:t>Section B cont’d....</a:t>
            </a:r>
            <a:endParaRPr b="1"/>
          </a:p>
        </p:txBody>
      </p:sp>
      <p:sp>
        <p:nvSpPr>
          <p:cNvPr id="371" name="Google Shape;371;p29"/>
          <p:cNvSpPr txBox="1"/>
          <p:nvPr>
            <p:ph idx="1" type="body"/>
          </p:nvPr>
        </p:nvSpPr>
        <p:spPr>
          <a:xfrm>
            <a:off x="838200" y="867410"/>
            <a:ext cx="10515600" cy="5824855"/>
          </a:xfrm>
          <a:prstGeom prst="rect">
            <a:avLst/>
          </a:prstGeom>
          <a:noFill/>
          <a:ln>
            <a:noFill/>
          </a:ln>
        </p:spPr>
        <p:txBody>
          <a:bodyPr anchorCtr="0" anchor="t" bIns="45700" lIns="91425" spcFirstLastPara="1" rIns="91425" wrap="square" tIns="45700">
            <a:normAutofit fontScale="90000" lnSpcReduction="20000"/>
          </a:bodyPr>
          <a:lstStyle/>
          <a:p>
            <a:pPr indent="0" lvl="0" marL="0" rtl="0" algn="l">
              <a:lnSpc>
                <a:spcPct val="100000"/>
              </a:lnSpc>
              <a:spcBef>
                <a:spcPts val="0"/>
              </a:spcBef>
              <a:spcAft>
                <a:spcPts val="0"/>
              </a:spcAft>
              <a:buClr>
                <a:schemeClr val="dk1"/>
              </a:buClr>
              <a:buSzPct val="100000"/>
              <a:buFont typeface="Arial"/>
              <a:buNone/>
            </a:pPr>
            <a:r>
              <a:rPr lang="en-US"/>
              <a:t>2.</a:t>
            </a:r>
            <a:r>
              <a:rPr b="1" lang="en-US">
                <a:solidFill>
                  <a:srgbClr val="FF0000"/>
                </a:solidFill>
              </a:rPr>
              <a:t>An interpretation of certain phrases</a:t>
            </a:r>
            <a:r>
              <a:rPr lang="en-US"/>
              <a:t> in the passage or giving an understanding of certain statements </a:t>
            </a:r>
            <a:endParaRPr/>
          </a:p>
          <a:p>
            <a:pPr indent="0" lvl="0" marL="0" rtl="0" algn="l">
              <a:lnSpc>
                <a:spcPct val="100000"/>
              </a:lnSpc>
              <a:spcBef>
                <a:spcPts val="576"/>
              </a:spcBef>
              <a:spcAft>
                <a:spcPts val="0"/>
              </a:spcAft>
              <a:buClr>
                <a:schemeClr val="dk1"/>
              </a:buClr>
              <a:buSzPct val="100000"/>
              <a:buFont typeface="Arial"/>
              <a:buNone/>
            </a:pPr>
            <a:r>
              <a:rPr lang="en-US"/>
              <a:t>- Still be brief with your expalanation...do not be wordy...be staright to the point.</a:t>
            </a:r>
            <a:endParaRPr/>
          </a:p>
          <a:p>
            <a:pPr indent="0" lvl="0" marL="0" rtl="0" algn="l">
              <a:lnSpc>
                <a:spcPct val="100000"/>
              </a:lnSpc>
              <a:spcBef>
                <a:spcPts val="576"/>
              </a:spcBef>
              <a:spcAft>
                <a:spcPts val="0"/>
              </a:spcAft>
              <a:buClr>
                <a:schemeClr val="dk1"/>
              </a:buClr>
              <a:buSzPct val="100000"/>
              <a:buFont typeface="Arial"/>
              <a:buNone/>
            </a:pPr>
            <a:r>
              <a:rPr lang="en-US"/>
              <a:t>3. </a:t>
            </a:r>
            <a:r>
              <a:rPr b="1" lang="en-US">
                <a:solidFill>
                  <a:srgbClr val="FF0000"/>
                </a:solidFill>
              </a:rPr>
              <a:t>Summary writing</a:t>
            </a:r>
            <a:endParaRPr/>
          </a:p>
          <a:p>
            <a:pPr indent="0" lvl="0" marL="0" rtl="0" algn="l">
              <a:lnSpc>
                <a:spcPct val="100000"/>
              </a:lnSpc>
              <a:spcBef>
                <a:spcPts val="576"/>
              </a:spcBef>
              <a:spcAft>
                <a:spcPts val="0"/>
              </a:spcAft>
              <a:buClr>
                <a:schemeClr val="dk1"/>
              </a:buClr>
              <a:buSzPct val="100000"/>
              <a:buFont typeface="Arial"/>
              <a:buNone/>
            </a:pPr>
            <a:r>
              <a:rPr lang="en-US"/>
              <a:t>-Read and exhaust all the demands of the question.</a:t>
            </a:r>
            <a:endParaRPr/>
          </a:p>
          <a:p>
            <a:pPr indent="0" lvl="0" marL="0" rtl="0" algn="l">
              <a:lnSpc>
                <a:spcPct val="100000"/>
              </a:lnSpc>
              <a:spcBef>
                <a:spcPts val="576"/>
              </a:spcBef>
              <a:spcAft>
                <a:spcPts val="0"/>
              </a:spcAft>
              <a:buClr>
                <a:schemeClr val="dk1"/>
              </a:buClr>
              <a:buSzPct val="100000"/>
              <a:buFont typeface="Arial"/>
              <a:buNone/>
            </a:pPr>
            <a:r>
              <a:rPr lang="en-US"/>
              <a:t>-Mark allocation depends on the views to summarize</a:t>
            </a:r>
            <a:endParaRPr/>
          </a:p>
          <a:p>
            <a:pPr indent="0" lvl="0" marL="0" rtl="0" algn="l">
              <a:lnSpc>
                <a:spcPct val="100000"/>
              </a:lnSpc>
              <a:spcBef>
                <a:spcPts val="576"/>
              </a:spcBef>
              <a:spcAft>
                <a:spcPts val="0"/>
              </a:spcAft>
              <a:buClr>
                <a:schemeClr val="dk1"/>
              </a:buClr>
              <a:buSzPct val="100000"/>
              <a:buFont typeface="Arial"/>
              <a:buNone/>
            </a:pPr>
            <a:r>
              <a:rPr lang="en-US"/>
              <a:t>-We use one paragraph unless the question is talking about causes&amp; effects</a:t>
            </a:r>
            <a:endParaRPr/>
          </a:p>
          <a:p>
            <a:pPr indent="0" lvl="0" marL="0" rtl="0" algn="l">
              <a:lnSpc>
                <a:spcPct val="100000"/>
              </a:lnSpc>
              <a:spcBef>
                <a:spcPts val="576"/>
              </a:spcBef>
              <a:spcAft>
                <a:spcPts val="0"/>
              </a:spcAft>
              <a:buClr>
                <a:schemeClr val="dk1"/>
              </a:buClr>
              <a:buSzPct val="100000"/>
              <a:buFont typeface="Arial"/>
              <a:buNone/>
            </a:pPr>
            <a:r>
              <a:rPr lang="en-US"/>
              <a:t>-Rough copy/fair copy</a:t>
            </a:r>
            <a:endParaRPr/>
          </a:p>
          <a:p>
            <a:pPr indent="0" lvl="0" marL="0" rtl="0" algn="l">
              <a:lnSpc>
                <a:spcPct val="100000"/>
              </a:lnSpc>
              <a:spcBef>
                <a:spcPts val="576"/>
              </a:spcBef>
              <a:spcAft>
                <a:spcPts val="0"/>
              </a:spcAft>
              <a:buClr>
                <a:schemeClr val="dk1"/>
              </a:buClr>
              <a:buSzPct val="100000"/>
              <a:buFont typeface="Arial"/>
              <a:buNone/>
            </a:pPr>
            <a:r>
              <a:rPr lang="en-US"/>
              <a:t>-Heading necessary and it comes from the question</a:t>
            </a:r>
            <a:endParaRPr/>
          </a:p>
          <a:p>
            <a:pPr indent="0" lvl="0" marL="0" rtl="0" algn="l">
              <a:lnSpc>
                <a:spcPct val="100000"/>
              </a:lnSpc>
              <a:spcBef>
                <a:spcPts val="576"/>
              </a:spcBef>
              <a:spcAft>
                <a:spcPts val="0"/>
              </a:spcAft>
              <a:buClr>
                <a:schemeClr val="dk1"/>
              </a:buClr>
              <a:buSzPct val="100000"/>
              <a:buFont typeface="Arial"/>
              <a:buNone/>
            </a:pPr>
            <a:r>
              <a:rPr lang="en-US"/>
              <a:t>-Start with a topical statement</a:t>
            </a:r>
            <a:endParaRPr/>
          </a:p>
          <a:p>
            <a:pPr indent="0" lvl="0" marL="0" rtl="0" algn="l">
              <a:lnSpc>
                <a:spcPct val="100000"/>
              </a:lnSpc>
              <a:spcBef>
                <a:spcPts val="576"/>
              </a:spcBef>
              <a:spcAft>
                <a:spcPts val="0"/>
              </a:spcAft>
              <a:buClr>
                <a:schemeClr val="dk1"/>
              </a:buClr>
              <a:buSzPct val="100000"/>
              <a:buFont typeface="Arial"/>
              <a:buNone/>
            </a:pPr>
            <a:r>
              <a:rPr lang="en-US"/>
              <a:t>-Be minfull of the required number of words</a:t>
            </a:r>
            <a:endParaRPr/>
          </a:p>
        </p:txBody>
      </p:sp>
      <p:sp>
        <p:nvSpPr>
          <p:cNvPr id="372" name="Google Shape;372;p29"/>
          <p:cNvSpPr txBox="1"/>
          <p:nvPr>
            <p:ph idx="10" type="dt"/>
          </p:nvPr>
        </p:nvSpPr>
        <p:spPr>
          <a:xfrm>
            <a:off x="609600" y="6245225"/>
            <a:ext cx="2844800" cy="4762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73" name="Google Shape;373;p29"/>
          <p:cNvSpPr txBox="1"/>
          <p:nvPr>
            <p:ph idx="11" type="ftr"/>
          </p:nvPr>
        </p:nvSpPr>
        <p:spPr>
          <a:xfrm>
            <a:off x="4165600" y="6245225"/>
            <a:ext cx="3860800" cy="476250"/>
          </a:xfrm>
          <a:prstGeom prst="rect">
            <a:avLst/>
          </a:prstGeom>
          <a:noFill/>
          <a:ln>
            <a:noFill/>
          </a:ln>
        </p:spPr>
        <p:txBody>
          <a:bodyPr anchorCtr="0" anchor="t" bIns="45700" lIns="91425" spcFirstLastPara="1" rIns="91425" wrap="square" tIns="45700">
            <a:noAutofit/>
          </a:bodyPr>
          <a:lstStyle/>
          <a:p>
            <a:pPr indent="0" lvl="0" marL="0" rtl="0" algn="ctr">
              <a:spcBef>
                <a:spcPts val="0"/>
              </a:spcBef>
              <a:spcAft>
                <a:spcPts val="0"/>
              </a:spcAft>
              <a:buNone/>
            </a:pPr>
            <a:r>
              <a:rPr lang="en-US"/>
              <a:t>gmgeofma6@gmail.com    +256773038626</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9" name="Shape 109"/>
        <p:cNvGrpSpPr/>
        <p:nvPr/>
      </p:nvGrpSpPr>
      <p:grpSpPr>
        <a:xfrm>
          <a:off x="0" y="0"/>
          <a:ext cx="0" cy="0"/>
          <a:chOff x="0" y="0"/>
          <a:chExt cx="0" cy="0"/>
        </a:xfrm>
      </p:grpSpPr>
      <p:sp>
        <p:nvSpPr>
          <p:cNvPr id="110" name="Google Shape;110;p3"/>
          <p:cNvSpPr txBox="1"/>
          <p:nvPr>
            <p:ph type="title"/>
          </p:nvPr>
        </p:nvSpPr>
        <p:spPr>
          <a:xfrm>
            <a:off x="609600" y="274955"/>
            <a:ext cx="10972800" cy="85598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chemeClr val="dk2"/>
              </a:buClr>
              <a:buSzPts val="4400"/>
              <a:buFont typeface="Arial"/>
              <a:buNone/>
            </a:pPr>
            <a:r>
              <a:rPr lang="en-US"/>
              <a:t> </a:t>
            </a:r>
            <a:r>
              <a:rPr b="1" lang="en-US"/>
              <a:t>OVERVIEW OF GP</a:t>
            </a:r>
            <a:endParaRPr b="1"/>
          </a:p>
        </p:txBody>
      </p:sp>
      <p:sp>
        <p:nvSpPr>
          <p:cNvPr id="111" name="Google Shape;111;p3"/>
          <p:cNvSpPr txBox="1"/>
          <p:nvPr>
            <p:ph idx="1" type="body"/>
          </p:nvPr>
        </p:nvSpPr>
        <p:spPr>
          <a:xfrm>
            <a:off x="838200" y="1016000"/>
            <a:ext cx="10515600" cy="5161280"/>
          </a:xfrm>
          <a:prstGeom prst="rect">
            <a:avLst/>
          </a:prstGeom>
          <a:noFill/>
          <a:ln>
            <a:noFill/>
          </a:ln>
        </p:spPr>
        <p:txBody>
          <a:bodyPr anchorCtr="0" anchor="t" bIns="45700" lIns="91425" spcFirstLastPara="1" rIns="91425" wrap="square" tIns="45700">
            <a:noAutofit/>
          </a:bodyPr>
          <a:lstStyle/>
          <a:p>
            <a:pPr indent="-342900" lvl="0" marL="342900" rtl="0" algn="l">
              <a:lnSpc>
                <a:spcPct val="100000"/>
              </a:lnSpc>
              <a:spcBef>
                <a:spcPts val="0"/>
              </a:spcBef>
              <a:spcAft>
                <a:spcPts val="0"/>
              </a:spcAft>
              <a:buClr>
                <a:schemeClr val="dk1"/>
              </a:buClr>
              <a:buSzPts val="3200"/>
              <a:buFont typeface="Arial"/>
              <a:buChar char="•"/>
            </a:pPr>
            <a:r>
              <a:rPr lang="en-US"/>
              <a:t>PAPER CODE      S101/1</a:t>
            </a:r>
            <a:endParaRPr/>
          </a:p>
          <a:p>
            <a:pPr indent="-342900" lvl="0" marL="342900" rtl="0" algn="l">
              <a:lnSpc>
                <a:spcPct val="100000"/>
              </a:lnSpc>
              <a:spcBef>
                <a:spcPts val="640"/>
              </a:spcBef>
              <a:spcAft>
                <a:spcPts val="0"/>
              </a:spcAft>
              <a:buClr>
                <a:schemeClr val="dk1"/>
              </a:buClr>
              <a:buSzPts val="3200"/>
              <a:buFont typeface="Arial"/>
              <a:buChar char="•"/>
            </a:pPr>
            <a:r>
              <a:rPr lang="en-US"/>
              <a:t>Its a subsidiary paper</a:t>
            </a:r>
            <a:endParaRPr/>
          </a:p>
          <a:p>
            <a:pPr indent="-342900" lvl="0" marL="342900" rtl="0" algn="l">
              <a:lnSpc>
                <a:spcPct val="100000"/>
              </a:lnSpc>
              <a:spcBef>
                <a:spcPts val="640"/>
              </a:spcBef>
              <a:spcAft>
                <a:spcPts val="0"/>
              </a:spcAft>
              <a:buClr>
                <a:schemeClr val="dk1"/>
              </a:buClr>
              <a:buSzPts val="3200"/>
              <a:buFont typeface="Arial"/>
              <a:buChar char="•"/>
            </a:pPr>
            <a:r>
              <a:rPr lang="en-US"/>
              <a:t>Two sections  Section A - essay writing: Attempt </a:t>
            </a:r>
            <a:r>
              <a:rPr b="1" lang="en-US">
                <a:solidFill>
                  <a:srgbClr val="002060"/>
                </a:solidFill>
              </a:rPr>
              <a:t>one</a:t>
            </a:r>
            <a:r>
              <a:rPr lang="en-US"/>
              <a:t> question of your choice from </a:t>
            </a:r>
            <a:r>
              <a:rPr b="1" lang="en-US">
                <a:solidFill>
                  <a:srgbClr val="002060"/>
                </a:solidFill>
              </a:rPr>
              <a:t>four</a:t>
            </a:r>
            <a:r>
              <a:rPr lang="en-US"/>
              <a:t> question</a:t>
            </a:r>
            <a:endParaRPr/>
          </a:p>
          <a:p>
            <a:pPr indent="-342900" lvl="0" marL="342900" rtl="0" algn="l">
              <a:lnSpc>
                <a:spcPct val="100000"/>
              </a:lnSpc>
              <a:spcBef>
                <a:spcPts val="640"/>
              </a:spcBef>
              <a:spcAft>
                <a:spcPts val="0"/>
              </a:spcAft>
              <a:buClr>
                <a:schemeClr val="dk1"/>
              </a:buClr>
              <a:buSzPts val="3200"/>
              <a:buFont typeface="Arial"/>
              <a:buChar char="•"/>
            </a:pPr>
            <a:r>
              <a:rPr lang="en-US"/>
              <a:t>                         Section B - comprehension: attempt one question either No.5 ( logic qn) or No.6  (passage) </a:t>
            </a:r>
            <a:endParaRPr/>
          </a:p>
          <a:p>
            <a:pPr indent="-342900" lvl="0" marL="342900" rtl="0" algn="l">
              <a:lnSpc>
                <a:spcPct val="100000"/>
              </a:lnSpc>
              <a:spcBef>
                <a:spcPts val="640"/>
              </a:spcBef>
              <a:spcAft>
                <a:spcPts val="0"/>
              </a:spcAft>
              <a:buClr>
                <a:schemeClr val="dk1"/>
              </a:buClr>
              <a:buSzPts val="3200"/>
              <a:buFont typeface="Arial"/>
              <a:buChar char="•"/>
            </a:pPr>
            <a:r>
              <a:rPr lang="en-US"/>
              <a:t>Minimun score 50%  to c6  equivalent to O ( one point)</a:t>
            </a:r>
            <a:endParaRPr/>
          </a:p>
          <a:p>
            <a:pPr indent="-342900" lvl="0" marL="342900" rtl="0" algn="l">
              <a:lnSpc>
                <a:spcPct val="100000"/>
              </a:lnSpc>
              <a:spcBef>
                <a:spcPts val="640"/>
              </a:spcBef>
              <a:spcAft>
                <a:spcPts val="0"/>
              </a:spcAft>
              <a:buClr>
                <a:schemeClr val="dk1"/>
              </a:buClr>
              <a:buSzPts val="3200"/>
              <a:buFont typeface="Arial"/>
              <a:buChar char="•"/>
            </a:pPr>
            <a:r>
              <a:rPr lang="en-US"/>
              <a:t>Each section carries equal marks i.e 50% per section</a:t>
            </a:r>
            <a:endParaRPr/>
          </a:p>
          <a:p>
            <a:pPr indent="-342900" lvl="0" marL="342900" rtl="0" algn="l">
              <a:lnSpc>
                <a:spcPct val="100000"/>
              </a:lnSpc>
              <a:spcBef>
                <a:spcPts val="640"/>
              </a:spcBef>
              <a:spcAft>
                <a:spcPts val="0"/>
              </a:spcAft>
              <a:buClr>
                <a:schemeClr val="dk1"/>
              </a:buClr>
              <a:buSzPts val="3200"/>
              <a:buFont typeface="Arial"/>
              <a:buChar char="•"/>
            </a:pPr>
            <a:r>
              <a:rPr lang="en-US"/>
              <a:t>Exam duration 2hrs 45 minutes</a:t>
            </a:r>
            <a:endParaRPr/>
          </a:p>
        </p:txBody>
      </p:sp>
      <p:sp>
        <p:nvSpPr>
          <p:cNvPr id="112" name="Google Shape;112;p3"/>
          <p:cNvSpPr txBox="1"/>
          <p:nvPr>
            <p:ph idx="10" type="dt"/>
          </p:nvPr>
        </p:nvSpPr>
        <p:spPr>
          <a:xfrm>
            <a:off x="609600" y="6245225"/>
            <a:ext cx="2844800" cy="4762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13" name="Google Shape;113;p3"/>
          <p:cNvSpPr txBox="1"/>
          <p:nvPr>
            <p:ph idx="11" type="ftr"/>
          </p:nvPr>
        </p:nvSpPr>
        <p:spPr>
          <a:xfrm>
            <a:off x="4165600" y="6245225"/>
            <a:ext cx="3860800" cy="476250"/>
          </a:xfrm>
          <a:prstGeom prst="rect">
            <a:avLst/>
          </a:prstGeom>
          <a:noFill/>
          <a:ln>
            <a:noFill/>
          </a:ln>
        </p:spPr>
        <p:txBody>
          <a:bodyPr anchorCtr="0" anchor="t" bIns="45700" lIns="91425" spcFirstLastPara="1" rIns="91425" wrap="square" tIns="45700">
            <a:noAutofit/>
          </a:bodyPr>
          <a:lstStyle/>
          <a:p>
            <a:pPr indent="0" lvl="0" marL="0" rtl="0" algn="ctr">
              <a:spcBef>
                <a:spcPts val="0"/>
              </a:spcBef>
              <a:spcAft>
                <a:spcPts val="0"/>
              </a:spcAft>
              <a:buNone/>
            </a:pPr>
            <a:r>
              <a:rPr lang="en-US"/>
              <a:t>gmgeofma6@gmail.com    +256773038626</a:t>
            </a:r>
            <a:endParaRPr/>
          </a:p>
        </p:txBody>
      </p:sp>
    </p:spTree>
  </p:cSld>
  <p:clrMapOvr>
    <a:masterClrMapping/>
  </p:clrMapOvr>
</p:sld>
</file>

<file path=ppt/slides/slide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79" name="Shape 379"/>
        <p:cNvGrpSpPr/>
        <p:nvPr/>
      </p:nvGrpSpPr>
      <p:grpSpPr>
        <a:xfrm>
          <a:off x="0" y="0"/>
          <a:ext cx="0" cy="0"/>
          <a:chOff x="0" y="0"/>
          <a:chExt cx="0" cy="0"/>
        </a:xfrm>
      </p:grpSpPr>
      <p:sp>
        <p:nvSpPr>
          <p:cNvPr id="380" name="Google Shape;380;p30"/>
          <p:cNvSpPr txBox="1"/>
          <p:nvPr>
            <p:ph type="title"/>
          </p:nvPr>
        </p:nvSpPr>
        <p:spPr>
          <a:xfrm>
            <a:off x="838200" y="102870"/>
            <a:ext cx="10515600" cy="7493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rgbClr val="FF0000"/>
              </a:buClr>
              <a:buSzPts val="4400"/>
              <a:buFont typeface="Arial"/>
              <a:buNone/>
            </a:pPr>
            <a:r>
              <a:rPr b="1" lang="en-US">
                <a:solidFill>
                  <a:srgbClr val="FF0000"/>
                </a:solidFill>
              </a:rPr>
              <a:t>        </a:t>
            </a:r>
            <a:r>
              <a:rPr b="1" lang="en-US">
                <a:solidFill>
                  <a:schemeClr val="dk1"/>
                </a:solidFill>
              </a:rPr>
              <a:t>Section B cont’d....</a:t>
            </a:r>
            <a:endParaRPr b="1">
              <a:solidFill>
                <a:schemeClr val="dk1"/>
              </a:solidFill>
            </a:endParaRPr>
          </a:p>
        </p:txBody>
      </p:sp>
      <p:sp>
        <p:nvSpPr>
          <p:cNvPr id="381" name="Google Shape;381;p30"/>
          <p:cNvSpPr txBox="1"/>
          <p:nvPr>
            <p:ph idx="1" type="body"/>
          </p:nvPr>
        </p:nvSpPr>
        <p:spPr>
          <a:xfrm>
            <a:off x="838200" y="738505"/>
            <a:ext cx="10515600" cy="593852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Clr>
                <a:schemeClr val="dk1"/>
              </a:buClr>
              <a:buSzPts val="3100"/>
              <a:buFont typeface="Arial"/>
              <a:buNone/>
            </a:pPr>
            <a:r>
              <a:rPr lang="en-US" sz="3100"/>
              <a:t>4. </a:t>
            </a:r>
            <a:r>
              <a:rPr lang="en-US" sz="3100">
                <a:solidFill>
                  <a:srgbClr val="FF0000"/>
                </a:solidFill>
              </a:rPr>
              <a:t>Meaning of certain words in the passage( 20 MARKS)</a:t>
            </a:r>
            <a:endParaRPr sz="3100"/>
          </a:p>
          <a:p>
            <a:pPr indent="0" lvl="0" marL="0" rtl="0" algn="l">
              <a:lnSpc>
                <a:spcPct val="100000"/>
              </a:lnSpc>
              <a:spcBef>
                <a:spcPts val="620"/>
              </a:spcBef>
              <a:spcAft>
                <a:spcPts val="0"/>
              </a:spcAft>
              <a:buClr>
                <a:schemeClr val="dk1"/>
              </a:buClr>
              <a:buSzPts val="3100"/>
              <a:buFont typeface="Arial"/>
              <a:buNone/>
            </a:pPr>
            <a:r>
              <a:rPr lang="en-US" sz="3100"/>
              <a:t>-Identify and underline the required word</a:t>
            </a:r>
            <a:endParaRPr sz="3100"/>
          </a:p>
          <a:p>
            <a:pPr indent="0" lvl="0" marL="0" rtl="0" algn="l">
              <a:lnSpc>
                <a:spcPct val="100000"/>
              </a:lnSpc>
              <a:spcBef>
                <a:spcPts val="620"/>
              </a:spcBef>
              <a:spcAft>
                <a:spcPts val="0"/>
              </a:spcAft>
              <a:buClr>
                <a:schemeClr val="dk1"/>
              </a:buClr>
              <a:buSzPts val="3100"/>
              <a:buFont typeface="Arial"/>
              <a:buNone/>
            </a:pPr>
            <a:r>
              <a:rPr lang="en-US" sz="3100"/>
              <a:t>-Read the whole paragraph where that words are found to get the </a:t>
            </a:r>
            <a:r>
              <a:rPr b="1" lang="en-US" sz="3100"/>
              <a:t>contextual</a:t>
            </a:r>
            <a:r>
              <a:rPr lang="en-US" sz="3100"/>
              <a:t> meaning</a:t>
            </a:r>
            <a:endParaRPr sz="3100"/>
          </a:p>
          <a:p>
            <a:pPr indent="0" lvl="0" marL="0" rtl="0" algn="l">
              <a:lnSpc>
                <a:spcPct val="100000"/>
              </a:lnSpc>
              <a:spcBef>
                <a:spcPts val="620"/>
              </a:spcBef>
              <a:spcAft>
                <a:spcPts val="0"/>
              </a:spcAft>
              <a:buClr>
                <a:schemeClr val="dk1"/>
              </a:buClr>
              <a:buSzPts val="3100"/>
              <a:buFont typeface="Arial"/>
              <a:buNone/>
            </a:pPr>
            <a:r>
              <a:rPr lang="en-US" sz="3100"/>
              <a:t>-We must be as brief as possibe, preferably synonyms where posiible</a:t>
            </a:r>
            <a:endParaRPr sz="3100"/>
          </a:p>
          <a:p>
            <a:pPr indent="0" lvl="0" marL="0" rtl="0" algn="l">
              <a:lnSpc>
                <a:spcPct val="100000"/>
              </a:lnSpc>
              <a:spcBef>
                <a:spcPts val="620"/>
              </a:spcBef>
              <a:spcAft>
                <a:spcPts val="0"/>
              </a:spcAft>
              <a:buClr>
                <a:schemeClr val="dk1"/>
              </a:buClr>
              <a:buSzPts val="3100"/>
              <a:buFont typeface="Arial"/>
              <a:buNone/>
            </a:pPr>
            <a:r>
              <a:rPr lang="en-US" sz="3100"/>
              <a:t>-Ensure  tha your answers are in order of thier numbers according to the paper for easy marking</a:t>
            </a:r>
            <a:endParaRPr sz="3100"/>
          </a:p>
          <a:p>
            <a:pPr indent="0" lvl="0" marL="0" rtl="0" algn="l">
              <a:lnSpc>
                <a:spcPct val="100000"/>
              </a:lnSpc>
              <a:spcBef>
                <a:spcPts val="620"/>
              </a:spcBef>
              <a:spcAft>
                <a:spcPts val="0"/>
              </a:spcAft>
              <a:buClr>
                <a:schemeClr val="dk1"/>
              </a:buClr>
              <a:buSzPts val="3100"/>
              <a:buFont typeface="Arial"/>
              <a:buNone/>
            </a:pPr>
            <a:r>
              <a:rPr lang="en-US" sz="3100"/>
              <a:t>- For a canditate to pass no.6, he/she must pass question 4 since it carries many marks (at least 7 correct )</a:t>
            </a:r>
            <a:endParaRPr sz="3100"/>
          </a:p>
          <a:p>
            <a:pPr indent="0" lvl="0" marL="0" rtl="0" algn="l">
              <a:lnSpc>
                <a:spcPct val="100000"/>
              </a:lnSpc>
              <a:spcBef>
                <a:spcPts val="640"/>
              </a:spcBef>
              <a:spcAft>
                <a:spcPts val="0"/>
              </a:spcAft>
              <a:buClr>
                <a:schemeClr val="dk1"/>
              </a:buClr>
              <a:buSzPts val="3200"/>
              <a:buFont typeface="Arial"/>
              <a:buNone/>
            </a:pPr>
            <a:r>
              <a:rPr lang="en-US"/>
              <a:t>         </a:t>
            </a:r>
            <a:endParaRPr/>
          </a:p>
          <a:p>
            <a:pPr indent="0" lvl="0" marL="0" rtl="0" algn="l">
              <a:lnSpc>
                <a:spcPct val="100000"/>
              </a:lnSpc>
              <a:spcBef>
                <a:spcPts val="640"/>
              </a:spcBef>
              <a:spcAft>
                <a:spcPts val="0"/>
              </a:spcAft>
              <a:buClr>
                <a:schemeClr val="dk1"/>
              </a:buClr>
              <a:buSzPts val="3200"/>
              <a:buFont typeface="Arial"/>
              <a:buNone/>
            </a:pPr>
            <a:r>
              <a:rPr lang="en-US"/>
              <a:t>             </a:t>
            </a:r>
            <a:endParaRPr/>
          </a:p>
        </p:txBody>
      </p:sp>
      <p:sp>
        <p:nvSpPr>
          <p:cNvPr id="382" name="Google Shape;382;p30"/>
          <p:cNvSpPr txBox="1"/>
          <p:nvPr>
            <p:ph idx="10" type="dt"/>
          </p:nvPr>
        </p:nvSpPr>
        <p:spPr>
          <a:xfrm>
            <a:off x="609600" y="6245225"/>
            <a:ext cx="2844800" cy="4762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83" name="Google Shape;383;p30"/>
          <p:cNvSpPr txBox="1"/>
          <p:nvPr>
            <p:ph idx="11" type="ftr"/>
          </p:nvPr>
        </p:nvSpPr>
        <p:spPr>
          <a:xfrm>
            <a:off x="4165600" y="6245225"/>
            <a:ext cx="3860800" cy="476250"/>
          </a:xfrm>
          <a:prstGeom prst="rect">
            <a:avLst/>
          </a:prstGeom>
          <a:noFill/>
          <a:ln>
            <a:noFill/>
          </a:ln>
        </p:spPr>
        <p:txBody>
          <a:bodyPr anchorCtr="0" anchor="t" bIns="45700" lIns="91425" spcFirstLastPara="1" rIns="91425" wrap="square" tIns="45700">
            <a:noAutofit/>
          </a:bodyPr>
          <a:lstStyle/>
          <a:p>
            <a:pPr indent="0" lvl="0" marL="0" rtl="0" algn="ctr">
              <a:spcBef>
                <a:spcPts val="0"/>
              </a:spcBef>
              <a:spcAft>
                <a:spcPts val="0"/>
              </a:spcAft>
              <a:buNone/>
            </a:pPr>
            <a:r>
              <a:rPr lang="en-US"/>
              <a:t>gmgeofma6@gmail.com    +256773038626</a:t>
            </a:r>
            <a:endParaRPr/>
          </a:p>
        </p:txBody>
      </p:sp>
    </p:spTree>
  </p:cSld>
  <p:clrMapOvr>
    <a:masterClrMapping/>
  </p:clrMapOvr>
</p:sld>
</file>

<file path=ppt/slides/slide3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89" name="Shape 389"/>
        <p:cNvGrpSpPr/>
        <p:nvPr/>
      </p:nvGrpSpPr>
      <p:grpSpPr>
        <a:xfrm>
          <a:off x="0" y="0"/>
          <a:ext cx="0" cy="0"/>
          <a:chOff x="0" y="0"/>
          <a:chExt cx="0" cy="0"/>
        </a:xfrm>
      </p:grpSpPr>
      <p:sp>
        <p:nvSpPr>
          <p:cNvPr id="390" name="Google Shape;390;p31"/>
          <p:cNvSpPr txBox="1"/>
          <p:nvPr>
            <p:ph type="title"/>
          </p:nvPr>
        </p:nvSpPr>
        <p:spPr>
          <a:xfrm>
            <a:off x="609600" y="86995"/>
            <a:ext cx="10972800" cy="969645"/>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chemeClr val="dk2"/>
              </a:buClr>
              <a:buSzPts val="4400"/>
              <a:buFont typeface="Arial"/>
              <a:buNone/>
            </a:pPr>
            <a:r>
              <a:rPr b="1" lang="en-US"/>
              <a:t>Take aways</a:t>
            </a:r>
            <a:endParaRPr b="1"/>
          </a:p>
        </p:txBody>
      </p:sp>
      <p:sp>
        <p:nvSpPr>
          <p:cNvPr id="391" name="Google Shape;391;p31"/>
          <p:cNvSpPr txBox="1"/>
          <p:nvPr>
            <p:ph idx="1" type="body"/>
          </p:nvPr>
        </p:nvSpPr>
        <p:spPr>
          <a:xfrm>
            <a:off x="838200" y="1056005"/>
            <a:ext cx="10515600" cy="5136515"/>
          </a:xfrm>
          <a:prstGeom prst="rect">
            <a:avLst/>
          </a:prstGeom>
          <a:noFill/>
          <a:ln>
            <a:noFill/>
          </a:ln>
        </p:spPr>
        <p:txBody>
          <a:bodyPr anchorCtr="0" anchor="t" bIns="45700" lIns="91425" spcFirstLastPara="1" rIns="91425" wrap="square" tIns="45700">
            <a:noAutofit/>
          </a:bodyPr>
          <a:lstStyle/>
          <a:p>
            <a:pPr indent="-342900" lvl="0" marL="342900" rtl="0" algn="l">
              <a:lnSpc>
                <a:spcPct val="100000"/>
              </a:lnSpc>
              <a:spcBef>
                <a:spcPts val="0"/>
              </a:spcBef>
              <a:spcAft>
                <a:spcPts val="0"/>
              </a:spcAft>
              <a:buClr>
                <a:schemeClr val="dk1"/>
              </a:buClr>
              <a:buSzPts val="3200"/>
              <a:buFont typeface="Arial"/>
              <a:buChar char="•"/>
            </a:pPr>
            <a:r>
              <a:rPr lang="en-US"/>
              <a:t>G.p is set from mainly four areas</a:t>
            </a:r>
            <a:endParaRPr/>
          </a:p>
          <a:p>
            <a:pPr indent="0" lvl="0" marL="0" rtl="0" algn="l">
              <a:lnSpc>
                <a:spcPct val="100000"/>
              </a:lnSpc>
              <a:spcBef>
                <a:spcPts val="640"/>
              </a:spcBef>
              <a:spcAft>
                <a:spcPts val="0"/>
              </a:spcAft>
              <a:buClr>
                <a:schemeClr val="dk1"/>
              </a:buClr>
              <a:buSzPts val="3200"/>
              <a:buFont typeface="Arial"/>
              <a:buNone/>
            </a:pPr>
            <a:r>
              <a:rPr lang="en-US"/>
              <a:t>1-Political</a:t>
            </a:r>
            <a:endParaRPr/>
          </a:p>
          <a:p>
            <a:pPr indent="0" lvl="0" marL="0" rtl="0" algn="l">
              <a:lnSpc>
                <a:spcPct val="100000"/>
              </a:lnSpc>
              <a:spcBef>
                <a:spcPts val="640"/>
              </a:spcBef>
              <a:spcAft>
                <a:spcPts val="0"/>
              </a:spcAft>
              <a:buClr>
                <a:schemeClr val="dk1"/>
              </a:buClr>
              <a:buSzPts val="3200"/>
              <a:buFont typeface="Arial"/>
              <a:buNone/>
            </a:pPr>
            <a:r>
              <a:rPr lang="en-US"/>
              <a:t>2-Economic</a:t>
            </a:r>
            <a:endParaRPr/>
          </a:p>
          <a:p>
            <a:pPr indent="0" lvl="0" marL="0" rtl="0" algn="l">
              <a:lnSpc>
                <a:spcPct val="100000"/>
              </a:lnSpc>
              <a:spcBef>
                <a:spcPts val="640"/>
              </a:spcBef>
              <a:spcAft>
                <a:spcPts val="0"/>
              </a:spcAft>
              <a:buClr>
                <a:schemeClr val="dk1"/>
              </a:buClr>
              <a:buSzPts val="3200"/>
              <a:buFont typeface="Arial"/>
              <a:buNone/>
            </a:pPr>
            <a:r>
              <a:rPr lang="en-US"/>
              <a:t>3-Social life of </a:t>
            </a:r>
            <a:endParaRPr/>
          </a:p>
          <a:p>
            <a:pPr indent="0" lvl="0" marL="0" rtl="0" algn="l">
              <a:lnSpc>
                <a:spcPct val="100000"/>
              </a:lnSpc>
              <a:spcBef>
                <a:spcPts val="640"/>
              </a:spcBef>
              <a:spcAft>
                <a:spcPts val="0"/>
              </a:spcAft>
              <a:buClr>
                <a:schemeClr val="dk1"/>
              </a:buClr>
              <a:buSzPts val="3200"/>
              <a:buFont typeface="Arial"/>
              <a:buNone/>
            </a:pPr>
            <a:r>
              <a:rPr lang="en-US"/>
              <a:t>4-Geographical elements</a:t>
            </a:r>
            <a:endParaRPr/>
          </a:p>
          <a:p>
            <a:pPr indent="-342900" lvl="0" marL="342900" rtl="0" algn="l">
              <a:lnSpc>
                <a:spcPct val="100000"/>
              </a:lnSpc>
              <a:spcBef>
                <a:spcPts val="640"/>
              </a:spcBef>
              <a:spcAft>
                <a:spcPts val="0"/>
              </a:spcAft>
              <a:buClr>
                <a:schemeClr val="dk1"/>
              </a:buClr>
              <a:buSzPts val="3200"/>
              <a:buFont typeface="Arial"/>
              <a:buChar char="•"/>
            </a:pPr>
            <a:r>
              <a:rPr lang="en-US"/>
              <a:t>Usually the economic, social and geographical questions are easy to answer so please take them on.</a:t>
            </a:r>
            <a:endParaRPr/>
          </a:p>
          <a:p>
            <a:pPr indent="-342900" lvl="0" marL="342900" rtl="0" algn="l">
              <a:lnSpc>
                <a:spcPct val="100000"/>
              </a:lnSpc>
              <a:spcBef>
                <a:spcPts val="640"/>
              </a:spcBef>
              <a:spcAft>
                <a:spcPts val="0"/>
              </a:spcAft>
              <a:buClr>
                <a:schemeClr val="dk1"/>
              </a:buClr>
              <a:buSzPts val="3200"/>
              <a:buFont typeface="Arial"/>
              <a:buChar char="•"/>
            </a:pPr>
            <a:r>
              <a:rPr lang="en-US"/>
              <a:t>political questions need facts which we may not know</a:t>
            </a:r>
            <a:endParaRPr/>
          </a:p>
          <a:p>
            <a:pPr indent="-342900" lvl="0" marL="342900" rtl="0" algn="l">
              <a:lnSpc>
                <a:spcPct val="100000"/>
              </a:lnSpc>
              <a:spcBef>
                <a:spcPts val="640"/>
              </a:spcBef>
              <a:spcAft>
                <a:spcPts val="0"/>
              </a:spcAft>
              <a:buClr>
                <a:schemeClr val="dk1"/>
              </a:buClr>
              <a:buSzPts val="3200"/>
              <a:buFont typeface="Arial"/>
              <a:buChar char="•"/>
            </a:pPr>
            <a:r>
              <a:rPr lang="en-US"/>
              <a:t>Go for simpler questions, avoid attempting harder</a:t>
            </a:r>
            <a:endParaRPr/>
          </a:p>
          <a:p>
            <a:pPr indent="-139700" lvl="0" marL="342900" rtl="0" algn="l">
              <a:lnSpc>
                <a:spcPct val="100000"/>
              </a:lnSpc>
              <a:spcBef>
                <a:spcPts val="640"/>
              </a:spcBef>
              <a:spcAft>
                <a:spcPts val="0"/>
              </a:spcAft>
              <a:buClr>
                <a:schemeClr val="dk1"/>
              </a:buClr>
              <a:buSzPts val="3200"/>
              <a:buFont typeface="Arial"/>
              <a:buNone/>
            </a:pPr>
            <a:r>
              <a:t/>
            </a:r>
            <a:endParaRPr/>
          </a:p>
        </p:txBody>
      </p:sp>
      <p:sp>
        <p:nvSpPr>
          <p:cNvPr id="392" name="Google Shape;392;p31"/>
          <p:cNvSpPr txBox="1"/>
          <p:nvPr>
            <p:ph idx="10" type="dt"/>
          </p:nvPr>
        </p:nvSpPr>
        <p:spPr>
          <a:xfrm>
            <a:off x="609600" y="6245225"/>
            <a:ext cx="2844800" cy="4762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93" name="Google Shape;393;p31"/>
          <p:cNvSpPr txBox="1"/>
          <p:nvPr>
            <p:ph idx="11" type="ftr"/>
          </p:nvPr>
        </p:nvSpPr>
        <p:spPr>
          <a:xfrm>
            <a:off x="4165600" y="6245225"/>
            <a:ext cx="3860800" cy="476250"/>
          </a:xfrm>
          <a:prstGeom prst="rect">
            <a:avLst/>
          </a:prstGeom>
          <a:noFill/>
          <a:ln>
            <a:noFill/>
          </a:ln>
        </p:spPr>
        <p:txBody>
          <a:bodyPr anchorCtr="0" anchor="t" bIns="45700" lIns="91425" spcFirstLastPara="1" rIns="91425" wrap="square" tIns="45700">
            <a:noAutofit/>
          </a:bodyPr>
          <a:lstStyle/>
          <a:p>
            <a:pPr indent="0" lvl="0" marL="0" rtl="0" algn="ctr">
              <a:spcBef>
                <a:spcPts val="0"/>
              </a:spcBef>
              <a:spcAft>
                <a:spcPts val="0"/>
              </a:spcAft>
              <a:buNone/>
            </a:pPr>
            <a:r>
              <a:rPr lang="en-US"/>
              <a:t>gmgeofma6@gmail.com    +256773038626</a:t>
            </a:r>
            <a:endParaRPr/>
          </a:p>
        </p:txBody>
      </p:sp>
    </p:spTree>
  </p:cSld>
  <p:clrMapOvr>
    <a:masterClrMapping/>
  </p:clrMapOvr>
</p:sld>
</file>

<file path=ppt/slides/slide3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99" name="Shape 399"/>
        <p:cNvGrpSpPr/>
        <p:nvPr/>
      </p:nvGrpSpPr>
      <p:grpSpPr>
        <a:xfrm>
          <a:off x="0" y="0"/>
          <a:ext cx="0" cy="0"/>
          <a:chOff x="0" y="0"/>
          <a:chExt cx="0" cy="0"/>
        </a:xfrm>
      </p:grpSpPr>
      <p:sp>
        <p:nvSpPr>
          <p:cNvPr id="400" name="Google Shape;400;p32"/>
          <p:cNvSpPr txBox="1"/>
          <p:nvPr>
            <p:ph type="title"/>
          </p:nvPr>
        </p:nvSpPr>
        <p:spPr>
          <a:xfrm>
            <a:off x="609600" y="274638"/>
            <a:ext cx="10972800" cy="1143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chemeClr val="dk2"/>
              </a:buClr>
              <a:buSzPts val="4400"/>
              <a:buFont typeface="Arial"/>
              <a:buNone/>
            </a:pPr>
            <a:r>
              <a:rPr b="1" lang="en-US"/>
              <a:t>Topics to be conversant with...</a:t>
            </a:r>
            <a:endParaRPr b="1"/>
          </a:p>
        </p:txBody>
      </p:sp>
      <p:sp>
        <p:nvSpPr>
          <p:cNvPr id="401" name="Google Shape;401;p32"/>
          <p:cNvSpPr txBox="1"/>
          <p:nvPr>
            <p:ph idx="1" type="body"/>
          </p:nvPr>
        </p:nvSpPr>
        <p:spPr>
          <a:xfrm>
            <a:off x="609600" y="1600200"/>
            <a:ext cx="10972800" cy="4525963"/>
          </a:xfrm>
          <a:prstGeom prst="rect">
            <a:avLst/>
          </a:prstGeom>
          <a:noFill/>
          <a:ln>
            <a:noFill/>
          </a:ln>
        </p:spPr>
        <p:txBody>
          <a:bodyPr anchorCtr="0" anchor="t" bIns="45700" lIns="91425" spcFirstLastPara="1" rIns="91425" wrap="square" tIns="45700">
            <a:noAutofit/>
          </a:bodyPr>
          <a:lstStyle/>
          <a:p>
            <a:pPr indent="-342900" lvl="0" marL="342900" rtl="0" algn="l">
              <a:lnSpc>
                <a:spcPct val="100000"/>
              </a:lnSpc>
              <a:spcBef>
                <a:spcPts val="0"/>
              </a:spcBef>
              <a:spcAft>
                <a:spcPts val="0"/>
              </a:spcAft>
              <a:buClr>
                <a:schemeClr val="dk1"/>
              </a:buClr>
              <a:buSzPts val="3200"/>
              <a:buFont typeface="Arial"/>
              <a:buChar char="•"/>
            </a:pPr>
            <a:r>
              <a:rPr lang="en-US"/>
              <a:t>Elections, electoral process,challenges, solutions</a:t>
            </a:r>
            <a:endParaRPr/>
          </a:p>
          <a:p>
            <a:pPr indent="-342900" lvl="0" marL="342900" rtl="0" algn="l">
              <a:lnSpc>
                <a:spcPct val="100000"/>
              </a:lnSpc>
              <a:spcBef>
                <a:spcPts val="640"/>
              </a:spcBef>
              <a:spcAft>
                <a:spcPts val="0"/>
              </a:spcAft>
              <a:buClr>
                <a:schemeClr val="dk1"/>
              </a:buClr>
              <a:buSzPts val="3200"/>
              <a:buFont typeface="Arial"/>
              <a:buChar char="•"/>
            </a:pPr>
            <a:r>
              <a:rPr lang="en-US"/>
              <a:t>Politics, politicians( role, politics being a dirty game,how to improve political climate in uganda</a:t>
            </a:r>
            <a:endParaRPr/>
          </a:p>
          <a:p>
            <a:pPr indent="-342900" lvl="0" marL="342900" rtl="0" algn="l">
              <a:lnSpc>
                <a:spcPct val="100000"/>
              </a:lnSpc>
              <a:spcBef>
                <a:spcPts val="640"/>
              </a:spcBef>
              <a:spcAft>
                <a:spcPts val="0"/>
              </a:spcAft>
              <a:buClr>
                <a:schemeClr val="dk1"/>
              </a:buClr>
              <a:buSzPts val="3200"/>
              <a:buFont typeface="Arial"/>
              <a:buChar char="•"/>
            </a:pPr>
            <a:r>
              <a:rPr lang="en-US"/>
              <a:t>Democracy, challenges to uganda’s democracy,to what extent uganda is democratic</a:t>
            </a:r>
            <a:endParaRPr/>
          </a:p>
          <a:p>
            <a:pPr indent="-342900" lvl="0" marL="342900" rtl="0" algn="l">
              <a:lnSpc>
                <a:spcPct val="100000"/>
              </a:lnSpc>
              <a:spcBef>
                <a:spcPts val="640"/>
              </a:spcBef>
              <a:spcAft>
                <a:spcPts val="0"/>
              </a:spcAft>
              <a:buClr>
                <a:schemeClr val="dk1"/>
              </a:buClr>
              <a:buSzPts val="3200"/>
              <a:buFont typeface="Arial"/>
              <a:buChar char="•"/>
            </a:pPr>
            <a:r>
              <a:rPr lang="en-US"/>
              <a:t>C ovid-19..challenges posed to the country and how we can overcome</a:t>
            </a:r>
            <a:endParaRPr/>
          </a:p>
          <a:p>
            <a:pPr indent="-342900" lvl="0" marL="342900" rtl="0" algn="l">
              <a:lnSpc>
                <a:spcPct val="100000"/>
              </a:lnSpc>
              <a:spcBef>
                <a:spcPts val="640"/>
              </a:spcBef>
              <a:spcAft>
                <a:spcPts val="0"/>
              </a:spcAft>
              <a:buClr>
                <a:schemeClr val="dk1"/>
              </a:buClr>
              <a:buSzPts val="3200"/>
              <a:buFont typeface="Arial"/>
              <a:buChar char="•"/>
            </a:pPr>
            <a:r>
              <a:rPr lang="en-US"/>
              <a:t>Sectors in uganda- education, industry, judicial, etc</a:t>
            </a:r>
            <a:endParaRPr/>
          </a:p>
          <a:p>
            <a:pPr indent="-139700" lvl="0" marL="342900" rtl="0" algn="l">
              <a:lnSpc>
                <a:spcPct val="100000"/>
              </a:lnSpc>
              <a:spcBef>
                <a:spcPts val="640"/>
              </a:spcBef>
              <a:spcAft>
                <a:spcPts val="0"/>
              </a:spcAft>
              <a:buClr>
                <a:schemeClr val="dk1"/>
              </a:buClr>
              <a:buSzPts val="3200"/>
              <a:buFont typeface="Arial"/>
              <a:buNone/>
            </a:pPr>
            <a:r>
              <a:t/>
            </a:r>
            <a:endParaRPr/>
          </a:p>
        </p:txBody>
      </p:sp>
      <p:sp>
        <p:nvSpPr>
          <p:cNvPr id="402" name="Google Shape;402;p32"/>
          <p:cNvSpPr txBox="1"/>
          <p:nvPr>
            <p:ph idx="10" type="dt"/>
          </p:nvPr>
        </p:nvSpPr>
        <p:spPr>
          <a:xfrm>
            <a:off x="609600" y="6245225"/>
            <a:ext cx="2844800" cy="4762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03" name="Google Shape;403;p32"/>
          <p:cNvSpPr txBox="1"/>
          <p:nvPr>
            <p:ph idx="11" type="ftr"/>
          </p:nvPr>
        </p:nvSpPr>
        <p:spPr>
          <a:xfrm>
            <a:off x="4165600" y="6245225"/>
            <a:ext cx="3860800" cy="476250"/>
          </a:xfrm>
          <a:prstGeom prst="rect">
            <a:avLst/>
          </a:prstGeom>
          <a:noFill/>
          <a:ln>
            <a:noFill/>
          </a:ln>
        </p:spPr>
        <p:txBody>
          <a:bodyPr anchorCtr="0" anchor="t" bIns="45700" lIns="91425" spcFirstLastPara="1" rIns="91425" wrap="square" tIns="45700">
            <a:noAutofit/>
          </a:bodyPr>
          <a:lstStyle/>
          <a:p>
            <a:pPr indent="0" lvl="0" marL="0" rtl="0" algn="ctr">
              <a:spcBef>
                <a:spcPts val="0"/>
              </a:spcBef>
              <a:spcAft>
                <a:spcPts val="0"/>
              </a:spcAft>
              <a:buNone/>
            </a:pPr>
            <a:r>
              <a:rPr lang="en-US"/>
              <a:t>gmgeofma6@gmail.com    +256773038626</a:t>
            </a:r>
            <a:endParaRPr/>
          </a:p>
        </p:txBody>
      </p:sp>
    </p:spTree>
  </p:cSld>
  <p:clrMapOvr>
    <a:masterClrMapping/>
  </p:clrMapOvr>
</p:sld>
</file>

<file path=ppt/slides/slide3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09" name="Shape 409"/>
        <p:cNvGrpSpPr/>
        <p:nvPr/>
      </p:nvGrpSpPr>
      <p:grpSpPr>
        <a:xfrm>
          <a:off x="0" y="0"/>
          <a:ext cx="0" cy="0"/>
          <a:chOff x="0" y="0"/>
          <a:chExt cx="0" cy="0"/>
        </a:xfrm>
      </p:grpSpPr>
      <p:sp>
        <p:nvSpPr>
          <p:cNvPr id="410" name="Google Shape;410;p33"/>
          <p:cNvSpPr txBox="1"/>
          <p:nvPr>
            <p:ph type="title"/>
          </p:nvPr>
        </p:nvSpPr>
        <p:spPr>
          <a:xfrm>
            <a:off x="609600" y="274638"/>
            <a:ext cx="10972800" cy="1143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chemeClr val="dk2"/>
              </a:buClr>
              <a:buSzPts val="4400"/>
              <a:buFont typeface="Arial"/>
              <a:buNone/>
            </a:pPr>
            <a:r>
              <a:rPr lang="en-US"/>
              <a:t>     </a:t>
            </a:r>
            <a:endParaRPr/>
          </a:p>
        </p:txBody>
      </p:sp>
      <p:pic>
        <p:nvPicPr>
          <p:cNvPr id="411" name="Google Shape;411;p33"/>
          <p:cNvPicPr preferRelativeResize="0"/>
          <p:nvPr>
            <p:ph idx="1" type="body"/>
          </p:nvPr>
        </p:nvPicPr>
        <p:blipFill rotWithShape="1">
          <a:blip r:embed="rId3">
            <a:alphaModFix/>
          </a:blip>
          <a:srcRect b="0" l="0" r="0" t="0"/>
          <a:stretch/>
        </p:blipFill>
        <p:spPr>
          <a:xfrm>
            <a:off x="2935605" y="1278890"/>
            <a:ext cx="6507480" cy="4898390"/>
          </a:xfrm>
          <a:prstGeom prst="rect">
            <a:avLst/>
          </a:prstGeom>
          <a:noFill/>
          <a:ln>
            <a:noFill/>
          </a:ln>
        </p:spPr>
      </p:pic>
      <p:sp>
        <p:nvSpPr>
          <p:cNvPr id="412" name="Google Shape;412;p33"/>
          <p:cNvSpPr txBox="1"/>
          <p:nvPr>
            <p:ph idx="10" type="dt"/>
          </p:nvPr>
        </p:nvSpPr>
        <p:spPr>
          <a:xfrm>
            <a:off x="609600" y="6245225"/>
            <a:ext cx="2844800" cy="4762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13" name="Google Shape;413;p33"/>
          <p:cNvSpPr txBox="1"/>
          <p:nvPr>
            <p:ph idx="11" type="ftr"/>
          </p:nvPr>
        </p:nvSpPr>
        <p:spPr>
          <a:xfrm>
            <a:off x="4165600" y="6245225"/>
            <a:ext cx="3860800" cy="476250"/>
          </a:xfrm>
          <a:prstGeom prst="rect">
            <a:avLst/>
          </a:prstGeom>
          <a:noFill/>
          <a:ln>
            <a:noFill/>
          </a:ln>
        </p:spPr>
        <p:txBody>
          <a:bodyPr anchorCtr="0" anchor="t" bIns="45700" lIns="91425" spcFirstLastPara="1" rIns="91425" wrap="square" tIns="45700">
            <a:noAutofit/>
          </a:bodyPr>
          <a:lstStyle/>
          <a:p>
            <a:pPr indent="0" lvl="0" marL="0" rtl="0" algn="ctr">
              <a:spcBef>
                <a:spcPts val="0"/>
              </a:spcBef>
              <a:spcAft>
                <a:spcPts val="0"/>
              </a:spcAft>
              <a:buNone/>
            </a:pPr>
            <a:r>
              <a:rPr lang="en-US"/>
              <a:t>gmgeofma6@gmail.com    +256773038626</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9" name="Shape 119"/>
        <p:cNvGrpSpPr/>
        <p:nvPr/>
      </p:nvGrpSpPr>
      <p:grpSpPr>
        <a:xfrm>
          <a:off x="0" y="0"/>
          <a:ext cx="0" cy="0"/>
          <a:chOff x="0" y="0"/>
          <a:chExt cx="0" cy="0"/>
        </a:xfrm>
      </p:grpSpPr>
      <p:sp>
        <p:nvSpPr>
          <p:cNvPr id="120" name="Google Shape;120;p4"/>
          <p:cNvSpPr txBox="1"/>
          <p:nvPr>
            <p:ph type="title"/>
          </p:nvPr>
        </p:nvSpPr>
        <p:spPr>
          <a:xfrm>
            <a:off x="609600" y="274638"/>
            <a:ext cx="10972800" cy="1143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chemeClr val="dk2"/>
              </a:buClr>
              <a:buSzPts val="4400"/>
              <a:buFont typeface="Arial"/>
              <a:buNone/>
            </a:pPr>
            <a:r>
              <a:rPr lang="en-US"/>
              <a:t>SECTION   A</a:t>
            </a:r>
            <a:endParaRPr/>
          </a:p>
        </p:txBody>
      </p:sp>
      <p:sp>
        <p:nvSpPr>
          <p:cNvPr id="121" name="Google Shape;121;p4"/>
          <p:cNvSpPr txBox="1"/>
          <p:nvPr>
            <p:ph idx="1" type="body"/>
          </p:nvPr>
        </p:nvSpPr>
        <p:spPr>
          <a:xfrm>
            <a:off x="609600" y="1237615"/>
            <a:ext cx="10972800" cy="4888865"/>
          </a:xfrm>
          <a:prstGeom prst="rect">
            <a:avLst/>
          </a:prstGeom>
          <a:noFill/>
          <a:ln>
            <a:noFill/>
          </a:ln>
        </p:spPr>
        <p:txBody>
          <a:bodyPr anchorCtr="0" anchor="t" bIns="45700" lIns="91425" spcFirstLastPara="1" rIns="91425" wrap="square" tIns="45700">
            <a:noAutofit/>
          </a:bodyPr>
          <a:lstStyle/>
          <a:p>
            <a:pPr indent="-139700" lvl="0" marL="342900" rtl="0" algn="l">
              <a:lnSpc>
                <a:spcPct val="100000"/>
              </a:lnSpc>
              <a:spcBef>
                <a:spcPts val="0"/>
              </a:spcBef>
              <a:spcAft>
                <a:spcPts val="0"/>
              </a:spcAft>
              <a:buClr>
                <a:schemeClr val="dk1"/>
              </a:buClr>
              <a:buSzPts val="3200"/>
              <a:buFont typeface="Arial"/>
              <a:buNone/>
            </a:pPr>
            <a:r>
              <a:t/>
            </a:r>
            <a:endParaRPr/>
          </a:p>
          <a:p>
            <a:pPr indent="-342900" lvl="0" marL="342900" rtl="0" algn="l">
              <a:lnSpc>
                <a:spcPct val="100000"/>
              </a:lnSpc>
              <a:spcBef>
                <a:spcPts val="640"/>
              </a:spcBef>
              <a:spcAft>
                <a:spcPts val="0"/>
              </a:spcAft>
              <a:buClr>
                <a:schemeClr val="dk1"/>
              </a:buClr>
              <a:buSzPts val="3200"/>
              <a:buFont typeface="Arial"/>
              <a:buChar char="•"/>
            </a:pPr>
            <a:r>
              <a:rPr b="1" lang="en-US"/>
              <a:t>MARKING GRID</a:t>
            </a:r>
            <a:r>
              <a:rPr lang="en-US"/>
              <a:t> FOR ONE SIDED QUESTIONS</a:t>
            </a:r>
            <a:endParaRPr/>
          </a:p>
          <a:p>
            <a:pPr indent="0" lvl="0" marL="0" rtl="0" algn="l">
              <a:lnSpc>
                <a:spcPct val="100000"/>
              </a:lnSpc>
              <a:spcBef>
                <a:spcPts val="640"/>
              </a:spcBef>
              <a:spcAft>
                <a:spcPts val="0"/>
              </a:spcAft>
              <a:buClr>
                <a:schemeClr val="dk1"/>
              </a:buClr>
              <a:buSzPts val="3200"/>
              <a:buFont typeface="Arial"/>
              <a:buNone/>
            </a:pPr>
            <a:r>
              <a:rPr lang="en-US"/>
              <a:t>     Definition of key terms(D)               = 05 marks</a:t>
            </a:r>
            <a:endParaRPr/>
          </a:p>
          <a:p>
            <a:pPr indent="0" lvl="0" marL="0" rtl="0" algn="l">
              <a:lnSpc>
                <a:spcPct val="100000"/>
              </a:lnSpc>
              <a:spcBef>
                <a:spcPts val="640"/>
              </a:spcBef>
              <a:spcAft>
                <a:spcPts val="0"/>
              </a:spcAft>
              <a:buClr>
                <a:schemeClr val="dk1"/>
              </a:buClr>
              <a:buSzPts val="3200"/>
              <a:buFont typeface="Arial"/>
              <a:buNone/>
            </a:pPr>
            <a:r>
              <a:rPr lang="en-US"/>
              <a:t>     Spelling (SP)                                  = 05 marks</a:t>
            </a:r>
            <a:endParaRPr/>
          </a:p>
          <a:p>
            <a:pPr indent="0" lvl="0" marL="0" rtl="0" algn="l">
              <a:lnSpc>
                <a:spcPct val="100000"/>
              </a:lnSpc>
              <a:spcBef>
                <a:spcPts val="640"/>
              </a:spcBef>
              <a:spcAft>
                <a:spcPts val="0"/>
              </a:spcAft>
              <a:buClr>
                <a:schemeClr val="dk1"/>
              </a:buClr>
              <a:buSzPts val="3200"/>
              <a:buFont typeface="Arial"/>
              <a:buNone/>
            </a:pPr>
            <a:r>
              <a:rPr lang="en-US"/>
              <a:t>     Grammatical expression(GE)         = 10 marks</a:t>
            </a:r>
            <a:endParaRPr/>
          </a:p>
          <a:p>
            <a:pPr indent="0" lvl="0" marL="0" rtl="0" algn="l">
              <a:lnSpc>
                <a:spcPct val="100000"/>
              </a:lnSpc>
              <a:spcBef>
                <a:spcPts val="640"/>
              </a:spcBef>
              <a:spcAft>
                <a:spcPts val="0"/>
              </a:spcAft>
              <a:buClr>
                <a:schemeClr val="dk1"/>
              </a:buClr>
              <a:buSzPts val="3200"/>
              <a:buFont typeface="Arial"/>
              <a:buNone/>
            </a:pPr>
            <a:r>
              <a:rPr lang="en-US"/>
              <a:t>     Content( C)                                    = 30  marks</a:t>
            </a:r>
            <a:endParaRPr/>
          </a:p>
          <a:p>
            <a:pPr indent="0" lvl="0" marL="0" rtl="0" algn="l">
              <a:lnSpc>
                <a:spcPct val="100000"/>
              </a:lnSpc>
              <a:spcBef>
                <a:spcPts val="640"/>
              </a:spcBef>
              <a:spcAft>
                <a:spcPts val="0"/>
              </a:spcAft>
              <a:buClr>
                <a:schemeClr val="dk1"/>
              </a:buClr>
              <a:buSzPts val="3200"/>
              <a:buFont typeface="Arial"/>
              <a:buNone/>
            </a:pPr>
            <a:r>
              <a:rPr lang="en-US"/>
              <a:t>       </a:t>
            </a:r>
            <a:r>
              <a:rPr b="1" lang="en-US"/>
              <a:t>Total                                               50 marks</a:t>
            </a:r>
            <a:endParaRPr b="1"/>
          </a:p>
        </p:txBody>
      </p:sp>
      <p:sp>
        <p:nvSpPr>
          <p:cNvPr id="122" name="Google Shape;122;p4"/>
          <p:cNvSpPr txBox="1"/>
          <p:nvPr>
            <p:ph idx="10" type="dt"/>
          </p:nvPr>
        </p:nvSpPr>
        <p:spPr>
          <a:xfrm>
            <a:off x="609600" y="6245225"/>
            <a:ext cx="2844800" cy="4762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23" name="Google Shape;123;p4"/>
          <p:cNvSpPr txBox="1"/>
          <p:nvPr>
            <p:ph idx="11" type="ftr"/>
          </p:nvPr>
        </p:nvSpPr>
        <p:spPr>
          <a:xfrm>
            <a:off x="4165600" y="6245225"/>
            <a:ext cx="3860800" cy="476250"/>
          </a:xfrm>
          <a:prstGeom prst="rect">
            <a:avLst/>
          </a:prstGeom>
          <a:noFill/>
          <a:ln>
            <a:noFill/>
          </a:ln>
        </p:spPr>
        <p:txBody>
          <a:bodyPr anchorCtr="0" anchor="t" bIns="45700" lIns="91425" spcFirstLastPara="1" rIns="91425" wrap="square" tIns="45700">
            <a:noAutofit/>
          </a:bodyPr>
          <a:lstStyle/>
          <a:p>
            <a:pPr indent="0" lvl="0" marL="0" rtl="0" algn="ctr">
              <a:spcBef>
                <a:spcPts val="0"/>
              </a:spcBef>
              <a:spcAft>
                <a:spcPts val="0"/>
              </a:spcAft>
              <a:buNone/>
            </a:pPr>
            <a:r>
              <a:rPr lang="en-US"/>
              <a:t>gmgeofma6@gmail.com    +256773038626</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9" name="Shape 129"/>
        <p:cNvGrpSpPr/>
        <p:nvPr/>
      </p:nvGrpSpPr>
      <p:grpSpPr>
        <a:xfrm>
          <a:off x="0" y="0"/>
          <a:ext cx="0" cy="0"/>
          <a:chOff x="0" y="0"/>
          <a:chExt cx="0" cy="0"/>
        </a:xfrm>
      </p:grpSpPr>
      <p:sp>
        <p:nvSpPr>
          <p:cNvPr id="130" name="Google Shape;130;p5"/>
          <p:cNvSpPr txBox="1"/>
          <p:nvPr>
            <p:ph type="title"/>
          </p:nvPr>
        </p:nvSpPr>
        <p:spPr>
          <a:xfrm>
            <a:off x="838200" y="203200"/>
            <a:ext cx="10515600" cy="826135"/>
          </a:xfrm>
          <a:prstGeom prst="rect">
            <a:avLst/>
          </a:prstGeom>
          <a:noFill/>
          <a:ln>
            <a:noFill/>
          </a:ln>
        </p:spPr>
        <p:txBody>
          <a:bodyPr anchorCtr="0" anchor="ctr" bIns="45700" lIns="91425" spcFirstLastPara="1" rIns="91425" wrap="square" tIns="45700">
            <a:normAutofit fontScale="90000"/>
          </a:bodyPr>
          <a:lstStyle/>
          <a:p>
            <a:pPr indent="0" lvl="0" marL="0" rtl="0" algn="ctr">
              <a:lnSpc>
                <a:spcPct val="100000"/>
              </a:lnSpc>
              <a:spcBef>
                <a:spcPts val="0"/>
              </a:spcBef>
              <a:spcAft>
                <a:spcPts val="0"/>
              </a:spcAft>
              <a:buClr>
                <a:schemeClr val="dk2"/>
              </a:buClr>
              <a:buSzPct val="100000"/>
              <a:buFont typeface="Arial"/>
              <a:buNone/>
            </a:pPr>
            <a:r>
              <a:rPr lang="en-US"/>
              <a:t>    </a:t>
            </a:r>
            <a:br>
              <a:rPr lang="en-US"/>
            </a:br>
            <a:r>
              <a:rPr lang="en-US"/>
              <a:t> SECTION   A</a:t>
            </a:r>
            <a:br>
              <a:rPr lang="en-US"/>
            </a:br>
            <a:endParaRPr/>
          </a:p>
        </p:txBody>
      </p:sp>
      <p:sp>
        <p:nvSpPr>
          <p:cNvPr id="131" name="Google Shape;131;p5"/>
          <p:cNvSpPr txBox="1"/>
          <p:nvPr>
            <p:ph idx="1" type="body"/>
          </p:nvPr>
        </p:nvSpPr>
        <p:spPr>
          <a:xfrm>
            <a:off x="609600" y="1029335"/>
            <a:ext cx="10972800" cy="5097145"/>
          </a:xfrm>
          <a:prstGeom prst="rect">
            <a:avLst/>
          </a:prstGeom>
          <a:noFill/>
          <a:ln>
            <a:noFill/>
          </a:ln>
        </p:spPr>
        <p:txBody>
          <a:bodyPr anchorCtr="0" anchor="t" bIns="45700" lIns="91425" spcFirstLastPara="1" rIns="91425" wrap="square" tIns="45700">
            <a:noAutofit/>
          </a:bodyPr>
          <a:lstStyle/>
          <a:p>
            <a:pPr indent="-342900" lvl="0" marL="342900" rtl="0" algn="l">
              <a:lnSpc>
                <a:spcPct val="100000"/>
              </a:lnSpc>
              <a:spcBef>
                <a:spcPts val="0"/>
              </a:spcBef>
              <a:spcAft>
                <a:spcPts val="0"/>
              </a:spcAft>
              <a:buClr>
                <a:schemeClr val="dk1"/>
              </a:buClr>
              <a:buSzPts val="3200"/>
              <a:buFont typeface="Arial"/>
              <a:buChar char="•"/>
            </a:pPr>
            <a:r>
              <a:rPr b="1" lang="en-US"/>
              <a:t>MARKING GRID FOR TWO  SIDED QUESTIONS</a:t>
            </a:r>
            <a:endParaRPr/>
          </a:p>
          <a:p>
            <a:pPr indent="0" lvl="0" marL="0" rtl="0" algn="l">
              <a:lnSpc>
                <a:spcPct val="100000"/>
              </a:lnSpc>
              <a:spcBef>
                <a:spcPts val="640"/>
              </a:spcBef>
              <a:spcAft>
                <a:spcPts val="0"/>
              </a:spcAft>
              <a:buClr>
                <a:schemeClr val="dk1"/>
              </a:buClr>
              <a:buSzPts val="3200"/>
              <a:buFont typeface="Arial"/>
              <a:buNone/>
            </a:pPr>
            <a:r>
              <a:rPr lang="en-US"/>
              <a:t>     Definition of key terms(D)            = 05 marks</a:t>
            </a:r>
            <a:endParaRPr/>
          </a:p>
          <a:p>
            <a:pPr indent="0" lvl="0" marL="0" rtl="0" algn="l">
              <a:lnSpc>
                <a:spcPct val="100000"/>
              </a:lnSpc>
              <a:spcBef>
                <a:spcPts val="640"/>
              </a:spcBef>
              <a:spcAft>
                <a:spcPts val="0"/>
              </a:spcAft>
              <a:buClr>
                <a:schemeClr val="dk1"/>
              </a:buClr>
              <a:buSzPts val="3200"/>
              <a:buFont typeface="Arial"/>
              <a:buNone/>
            </a:pPr>
            <a:r>
              <a:rPr lang="en-US"/>
              <a:t>     Spelling (SP)                               = 05 marks</a:t>
            </a:r>
            <a:endParaRPr/>
          </a:p>
          <a:p>
            <a:pPr indent="0" lvl="0" marL="0" rtl="0" algn="l">
              <a:lnSpc>
                <a:spcPct val="100000"/>
              </a:lnSpc>
              <a:spcBef>
                <a:spcPts val="640"/>
              </a:spcBef>
              <a:spcAft>
                <a:spcPts val="0"/>
              </a:spcAft>
              <a:buClr>
                <a:schemeClr val="dk1"/>
              </a:buClr>
              <a:buSzPts val="3200"/>
              <a:buFont typeface="Arial"/>
              <a:buNone/>
            </a:pPr>
            <a:r>
              <a:rPr lang="en-US"/>
              <a:t>     Grammatical expression(GE)      = 10 marks</a:t>
            </a:r>
            <a:endParaRPr/>
          </a:p>
          <a:p>
            <a:pPr indent="0" lvl="0" marL="0" rtl="0" algn="l">
              <a:lnSpc>
                <a:spcPct val="100000"/>
              </a:lnSpc>
              <a:spcBef>
                <a:spcPts val="640"/>
              </a:spcBef>
              <a:spcAft>
                <a:spcPts val="0"/>
              </a:spcAft>
              <a:buClr>
                <a:schemeClr val="dk1"/>
              </a:buClr>
              <a:buSzPts val="3200"/>
              <a:buFont typeface="Arial"/>
              <a:buNone/>
            </a:pPr>
            <a:r>
              <a:rPr lang="en-US"/>
              <a:t>     Content( C)                    = 30  marks ( Y&amp;N, B&amp;C, C&amp;S)</a:t>
            </a:r>
            <a:endParaRPr/>
          </a:p>
          <a:p>
            <a:pPr indent="0" lvl="0" marL="0" rtl="0" algn="l">
              <a:lnSpc>
                <a:spcPct val="100000"/>
              </a:lnSpc>
              <a:spcBef>
                <a:spcPts val="640"/>
              </a:spcBef>
              <a:spcAft>
                <a:spcPts val="0"/>
              </a:spcAft>
              <a:buClr>
                <a:schemeClr val="dk1"/>
              </a:buClr>
              <a:buSzPts val="3200"/>
              <a:buFont typeface="Arial"/>
              <a:buNone/>
            </a:pPr>
            <a:r>
              <a:rPr lang="en-US"/>
              <a:t>                                                 ( Each side takes 15 Marks)</a:t>
            </a:r>
            <a:endParaRPr/>
          </a:p>
          <a:p>
            <a:pPr indent="0" lvl="0" marL="0" rtl="0" algn="l">
              <a:lnSpc>
                <a:spcPct val="100000"/>
              </a:lnSpc>
              <a:spcBef>
                <a:spcPts val="640"/>
              </a:spcBef>
              <a:spcAft>
                <a:spcPts val="0"/>
              </a:spcAft>
              <a:buClr>
                <a:schemeClr val="dk1"/>
              </a:buClr>
              <a:buSzPts val="3200"/>
              <a:buFont typeface="Arial"/>
              <a:buNone/>
            </a:pPr>
            <a:r>
              <a:rPr lang="en-US"/>
              <a:t>     </a:t>
            </a:r>
            <a:r>
              <a:rPr b="1" lang="en-US"/>
              <a:t>Total                                                   50 marks</a:t>
            </a:r>
            <a:endParaRPr b="1"/>
          </a:p>
          <a:p>
            <a:pPr indent="-139700" lvl="0" marL="342900" rtl="0" algn="l">
              <a:lnSpc>
                <a:spcPct val="100000"/>
              </a:lnSpc>
              <a:spcBef>
                <a:spcPts val="640"/>
              </a:spcBef>
              <a:spcAft>
                <a:spcPts val="0"/>
              </a:spcAft>
              <a:buClr>
                <a:schemeClr val="dk1"/>
              </a:buClr>
              <a:buSzPts val="3200"/>
              <a:buFont typeface="Arial"/>
              <a:buNone/>
            </a:pPr>
            <a:r>
              <a:t/>
            </a:r>
            <a:endParaRPr b="1"/>
          </a:p>
        </p:txBody>
      </p:sp>
      <p:sp>
        <p:nvSpPr>
          <p:cNvPr id="132" name="Google Shape;132;p5"/>
          <p:cNvSpPr txBox="1"/>
          <p:nvPr>
            <p:ph idx="10" type="dt"/>
          </p:nvPr>
        </p:nvSpPr>
        <p:spPr>
          <a:xfrm>
            <a:off x="609600" y="6245225"/>
            <a:ext cx="2844800" cy="4762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33" name="Google Shape;133;p5"/>
          <p:cNvSpPr txBox="1"/>
          <p:nvPr>
            <p:ph idx="11" type="ftr"/>
          </p:nvPr>
        </p:nvSpPr>
        <p:spPr>
          <a:xfrm>
            <a:off x="4165600" y="6245225"/>
            <a:ext cx="3860800" cy="476250"/>
          </a:xfrm>
          <a:prstGeom prst="rect">
            <a:avLst/>
          </a:prstGeom>
          <a:noFill/>
          <a:ln>
            <a:noFill/>
          </a:ln>
        </p:spPr>
        <p:txBody>
          <a:bodyPr anchorCtr="0" anchor="t" bIns="45700" lIns="91425" spcFirstLastPara="1" rIns="91425" wrap="square" tIns="45700">
            <a:noAutofit/>
          </a:bodyPr>
          <a:lstStyle/>
          <a:p>
            <a:pPr indent="0" lvl="0" marL="0" rtl="0" algn="ctr">
              <a:spcBef>
                <a:spcPts val="0"/>
              </a:spcBef>
              <a:spcAft>
                <a:spcPts val="0"/>
              </a:spcAft>
              <a:buNone/>
            </a:pPr>
            <a:r>
              <a:rPr lang="en-US"/>
              <a:t>gmgeofma6@gmail.com    +256773038626</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9" name="Shape 139"/>
        <p:cNvGrpSpPr/>
        <p:nvPr/>
      </p:nvGrpSpPr>
      <p:grpSpPr>
        <a:xfrm>
          <a:off x="0" y="0"/>
          <a:ext cx="0" cy="0"/>
          <a:chOff x="0" y="0"/>
          <a:chExt cx="0" cy="0"/>
        </a:xfrm>
      </p:grpSpPr>
      <p:sp>
        <p:nvSpPr>
          <p:cNvPr id="140" name="Google Shape;140;p6"/>
          <p:cNvSpPr txBox="1"/>
          <p:nvPr>
            <p:ph type="title"/>
          </p:nvPr>
        </p:nvSpPr>
        <p:spPr>
          <a:xfrm>
            <a:off x="609600" y="274955"/>
            <a:ext cx="10972800" cy="89281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chemeClr val="dk2"/>
              </a:buClr>
              <a:buSzPts val="4400"/>
              <a:buFont typeface="Arial"/>
              <a:buNone/>
            </a:pPr>
            <a:r>
              <a:rPr lang="en-US"/>
              <a:t>   </a:t>
            </a:r>
            <a:r>
              <a:rPr b="1" lang="en-US"/>
              <a:t>SECTION A Cont’d</a:t>
            </a:r>
            <a:endParaRPr b="1"/>
          </a:p>
        </p:txBody>
      </p:sp>
      <p:sp>
        <p:nvSpPr>
          <p:cNvPr id="141" name="Google Shape;141;p6"/>
          <p:cNvSpPr txBox="1"/>
          <p:nvPr>
            <p:ph idx="1" type="body"/>
          </p:nvPr>
        </p:nvSpPr>
        <p:spPr>
          <a:xfrm>
            <a:off x="838200" y="1047115"/>
            <a:ext cx="10515600" cy="5426075"/>
          </a:xfrm>
          <a:prstGeom prst="rect">
            <a:avLst/>
          </a:prstGeom>
          <a:noFill/>
          <a:ln>
            <a:noFill/>
          </a:ln>
        </p:spPr>
        <p:txBody>
          <a:bodyPr anchorCtr="0" anchor="t" bIns="45700" lIns="91425" spcFirstLastPara="1" rIns="91425" wrap="square" tIns="45700">
            <a:normAutofit lnSpcReduction="20000"/>
          </a:bodyPr>
          <a:lstStyle/>
          <a:p>
            <a:pPr indent="-342900" lvl="0" marL="342900" rtl="0" algn="l">
              <a:lnSpc>
                <a:spcPct val="100000"/>
              </a:lnSpc>
              <a:spcBef>
                <a:spcPts val="0"/>
              </a:spcBef>
              <a:spcAft>
                <a:spcPts val="0"/>
              </a:spcAft>
              <a:buClr>
                <a:schemeClr val="dk1"/>
              </a:buClr>
              <a:buSzPts val="3200"/>
              <a:buFont typeface="Arial"/>
              <a:buChar char="•"/>
            </a:pPr>
            <a:r>
              <a:rPr lang="en-US"/>
              <a:t>Definition - We identify the</a:t>
            </a:r>
            <a:r>
              <a:rPr b="1" lang="en-US">
                <a:solidFill>
                  <a:srgbClr val="FF0000"/>
                </a:solidFill>
              </a:rPr>
              <a:t> key term(s)</a:t>
            </a:r>
            <a:r>
              <a:rPr lang="en-US"/>
              <a:t> in the question define it/them                        briefly</a:t>
            </a:r>
            <a:endParaRPr/>
          </a:p>
          <a:p>
            <a:pPr indent="-342900" lvl="0" marL="342900" rtl="0" algn="l">
              <a:lnSpc>
                <a:spcPct val="100000"/>
              </a:lnSpc>
              <a:spcBef>
                <a:spcPts val="640"/>
              </a:spcBef>
              <a:spcAft>
                <a:spcPts val="0"/>
              </a:spcAft>
              <a:buClr>
                <a:schemeClr val="dk1"/>
              </a:buClr>
              <a:buSzPts val="3200"/>
              <a:buFont typeface="Arial"/>
              <a:buChar char="•"/>
            </a:pPr>
            <a:r>
              <a:rPr lang="en-US"/>
              <a:t>                   -We go further to cite out some other </a:t>
            </a:r>
            <a:r>
              <a:rPr b="1" lang="en-US" u="sng">
                <a:solidFill>
                  <a:srgbClr val="FF0000"/>
                </a:solidFill>
              </a:rPr>
              <a:t>relevant</a:t>
            </a:r>
            <a:r>
              <a:rPr lang="en-US"/>
              <a:t> features /facts  about the  topic of discussion </a:t>
            </a:r>
            <a:endParaRPr/>
          </a:p>
          <a:p>
            <a:pPr indent="-342900" lvl="0" marL="342900" rtl="0" algn="l">
              <a:lnSpc>
                <a:spcPct val="100000"/>
              </a:lnSpc>
              <a:spcBef>
                <a:spcPts val="640"/>
              </a:spcBef>
              <a:spcAft>
                <a:spcPts val="0"/>
              </a:spcAft>
              <a:buClr>
                <a:schemeClr val="dk1"/>
              </a:buClr>
              <a:buSzPts val="3200"/>
              <a:buFont typeface="Arial"/>
              <a:buChar char="•"/>
            </a:pPr>
            <a:r>
              <a:rPr lang="en-US"/>
              <a:t>                    - A good intro should be in</a:t>
            </a:r>
            <a:r>
              <a:rPr b="1" lang="en-US" u="sng">
                <a:solidFill>
                  <a:srgbClr val="FF0000"/>
                </a:solidFill>
              </a:rPr>
              <a:t> one</a:t>
            </a:r>
            <a:r>
              <a:rPr lang="en-US"/>
              <a:t> paragraph and dont exceed 5 lines.</a:t>
            </a:r>
            <a:endParaRPr/>
          </a:p>
          <a:p>
            <a:pPr indent="-342900" lvl="0" marL="342900" rtl="0" algn="l">
              <a:lnSpc>
                <a:spcPct val="100000"/>
              </a:lnSpc>
              <a:spcBef>
                <a:spcPts val="640"/>
              </a:spcBef>
              <a:spcAft>
                <a:spcPts val="0"/>
              </a:spcAft>
              <a:buClr>
                <a:schemeClr val="dk1"/>
              </a:buClr>
              <a:buSzPts val="3200"/>
              <a:buFont typeface="Arial"/>
              <a:buChar char="•"/>
            </a:pPr>
            <a:r>
              <a:rPr lang="en-US"/>
              <a:t>                   -Avoid long introductions/ be brief though exhaustive</a:t>
            </a:r>
            <a:endParaRPr/>
          </a:p>
          <a:p>
            <a:pPr indent="-342900" lvl="0" marL="342900" rtl="0" algn="l">
              <a:lnSpc>
                <a:spcPct val="100000"/>
              </a:lnSpc>
              <a:spcBef>
                <a:spcPts val="640"/>
              </a:spcBef>
              <a:spcAft>
                <a:spcPts val="0"/>
              </a:spcAft>
              <a:buClr>
                <a:schemeClr val="dk1"/>
              </a:buClr>
              <a:buSzPts val="3200"/>
              <a:buFont typeface="Arial"/>
              <a:buChar char="•"/>
            </a:pPr>
            <a:r>
              <a:rPr lang="en-US"/>
              <a:t>                  - Give an introductory statement to the paragraphs/your answers</a:t>
            </a:r>
            <a:endParaRPr/>
          </a:p>
          <a:p>
            <a:pPr indent="-342900" lvl="0" marL="342900" rtl="0" algn="l">
              <a:lnSpc>
                <a:spcPct val="100000"/>
              </a:lnSpc>
              <a:spcBef>
                <a:spcPts val="640"/>
              </a:spcBef>
              <a:spcAft>
                <a:spcPts val="0"/>
              </a:spcAft>
              <a:buClr>
                <a:schemeClr val="dk1"/>
              </a:buClr>
              <a:buSzPts val="3200"/>
              <a:buFont typeface="Arial"/>
              <a:buChar char="•"/>
            </a:pPr>
            <a:r>
              <a:rPr b="1" lang="en-US"/>
              <a:t>Please donot fail to define , those are free 5 marks for all you</a:t>
            </a:r>
            <a:endParaRPr b="1"/>
          </a:p>
        </p:txBody>
      </p:sp>
      <p:sp>
        <p:nvSpPr>
          <p:cNvPr id="142" name="Google Shape;142;p6"/>
          <p:cNvSpPr txBox="1"/>
          <p:nvPr>
            <p:ph idx="10" type="dt"/>
          </p:nvPr>
        </p:nvSpPr>
        <p:spPr>
          <a:xfrm>
            <a:off x="609600" y="6245225"/>
            <a:ext cx="2844800" cy="4762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43" name="Google Shape;143;p6"/>
          <p:cNvSpPr txBox="1"/>
          <p:nvPr>
            <p:ph idx="11" type="ftr"/>
          </p:nvPr>
        </p:nvSpPr>
        <p:spPr>
          <a:xfrm>
            <a:off x="4165600" y="6245225"/>
            <a:ext cx="3860800" cy="476250"/>
          </a:xfrm>
          <a:prstGeom prst="rect">
            <a:avLst/>
          </a:prstGeom>
          <a:noFill/>
          <a:ln>
            <a:noFill/>
          </a:ln>
        </p:spPr>
        <p:txBody>
          <a:bodyPr anchorCtr="0" anchor="t" bIns="45700" lIns="91425" spcFirstLastPara="1" rIns="91425" wrap="square" tIns="45700">
            <a:noAutofit/>
          </a:bodyPr>
          <a:lstStyle/>
          <a:p>
            <a:pPr indent="0" lvl="0" marL="0" rtl="0" algn="ctr">
              <a:spcBef>
                <a:spcPts val="0"/>
              </a:spcBef>
              <a:spcAft>
                <a:spcPts val="0"/>
              </a:spcAft>
              <a:buNone/>
            </a:pPr>
            <a:r>
              <a:rPr lang="en-US"/>
              <a:t>gmgeofma6@gmail.com    +256773038626</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9" name="Shape 149"/>
        <p:cNvGrpSpPr/>
        <p:nvPr/>
      </p:nvGrpSpPr>
      <p:grpSpPr>
        <a:xfrm>
          <a:off x="0" y="0"/>
          <a:ext cx="0" cy="0"/>
          <a:chOff x="0" y="0"/>
          <a:chExt cx="0" cy="0"/>
        </a:xfrm>
      </p:grpSpPr>
      <p:sp>
        <p:nvSpPr>
          <p:cNvPr id="150" name="Google Shape;150;p7"/>
          <p:cNvSpPr txBox="1"/>
          <p:nvPr>
            <p:ph type="title"/>
          </p:nvPr>
        </p:nvSpPr>
        <p:spPr>
          <a:xfrm>
            <a:off x="609600" y="0"/>
            <a:ext cx="10972800" cy="86741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chemeClr val="dk2"/>
              </a:buClr>
              <a:buSzPts val="4000"/>
              <a:buFont typeface="Arial"/>
              <a:buNone/>
            </a:pPr>
            <a:r>
              <a:rPr b="1" lang="en-US" sz="4000"/>
              <a:t>Example of an introduction to a question</a:t>
            </a:r>
            <a:endParaRPr b="1" sz="4000"/>
          </a:p>
        </p:txBody>
      </p:sp>
      <p:sp>
        <p:nvSpPr>
          <p:cNvPr id="151" name="Google Shape;151;p7"/>
          <p:cNvSpPr txBox="1"/>
          <p:nvPr>
            <p:ph idx="1" type="body"/>
          </p:nvPr>
        </p:nvSpPr>
        <p:spPr>
          <a:xfrm>
            <a:off x="609600" y="741680"/>
            <a:ext cx="10972800" cy="5384800"/>
          </a:xfrm>
          <a:prstGeom prst="rect">
            <a:avLst/>
          </a:prstGeom>
          <a:noFill/>
          <a:ln>
            <a:noFill/>
          </a:ln>
        </p:spPr>
        <p:txBody>
          <a:bodyPr anchorCtr="0" anchor="t" bIns="45700" lIns="91425" spcFirstLastPara="1" rIns="91425" wrap="square" tIns="45700">
            <a:noAutofit/>
          </a:bodyPr>
          <a:lstStyle/>
          <a:p>
            <a:pPr indent="-342900" lvl="0" marL="342900" rtl="0" algn="l">
              <a:lnSpc>
                <a:spcPct val="100000"/>
              </a:lnSpc>
              <a:spcBef>
                <a:spcPts val="0"/>
              </a:spcBef>
              <a:spcAft>
                <a:spcPts val="0"/>
              </a:spcAft>
              <a:buClr>
                <a:schemeClr val="dk1"/>
              </a:buClr>
              <a:buSzPts val="3200"/>
              <a:buFont typeface="Arial"/>
              <a:buChar char="•"/>
            </a:pPr>
            <a:r>
              <a:rPr lang="en-US"/>
              <a:t> </a:t>
            </a:r>
            <a:r>
              <a:rPr lang="en-US" sz="3000">
                <a:solidFill>
                  <a:srgbClr val="FF0000"/>
                </a:solidFill>
              </a:rPr>
              <a:t>Refer to no.2 of our mock paper</a:t>
            </a:r>
            <a:endParaRPr sz="3000"/>
          </a:p>
          <a:p>
            <a:pPr indent="-342900" lvl="0" marL="342900" rtl="0" algn="l">
              <a:lnSpc>
                <a:spcPct val="100000"/>
              </a:lnSpc>
              <a:spcBef>
                <a:spcPts val="600"/>
              </a:spcBef>
              <a:spcAft>
                <a:spcPts val="0"/>
              </a:spcAft>
              <a:buClr>
                <a:schemeClr val="dk1"/>
              </a:buClr>
              <a:buSzPts val="3000"/>
              <a:buFont typeface="Arial"/>
              <a:buChar char="•"/>
            </a:pPr>
            <a:r>
              <a:rPr lang="en-US" sz="3000"/>
              <a:t>“Explain the challenges faced by ugandans resulting from Covid-19 and suggest ways how to uplift  our country from such challenges”</a:t>
            </a:r>
            <a:endParaRPr sz="3000"/>
          </a:p>
          <a:p>
            <a:pPr indent="0" lvl="0" marL="0" rtl="0" algn="l">
              <a:lnSpc>
                <a:spcPct val="100000"/>
              </a:lnSpc>
              <a:spcBef>
                <a:spcPts val="600"/>
              </a:spcBef>
              <a:spcAft>
                <a:spcPts val="0"/>
              </a:spcAft>
              <a:buClr>
                <a:schemeClr val="dk1"/>
              </a:buClr>
              <a:buSzPts val="3000"/>
              <a:buFont typeface="Arial"/>
              <a:buNone/>
            </a:pPr>
            <a:r>
              <a:rPr lang="en-US" sz="3000"/>
              <a:t>     Covid-19 is a global pandemic disease caused by corona virus. it is an air-borne disease that spreads from one person to another through sneezing, coughing, touching ones eyes , nose and mouth. it is characterised through headache, soar throat, sneezing and coughing.the following are the challenges faced by ugandans due to covid-19:</a:t>
            </a:r>
            <a:endParaRPr sz="3000"/>
          </a:p>
        </p:txBody>
      </p:sp>
      <p:sp>
        <p:nvSpPr>
          <p:cNvPr id="152" name="Google Shape;152;p7"/>
          <p:cNvSpPr txBox="1"/>
          <p:nvPr>
            <p:ph idx="10" type="dt"/>
          </p:nvPr>
        </p:nvSpPr>
        <p:spPr>
          <a:xfrm>
            <a:off x="609600" y="6245225"/>
            <a:ext cx="2844800" cy="4762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53" name="Google Shape;153;p7"/>
          <p:cNvSpPr txBox="1"/>
          <p:nvPr>
            <p:ph idx="11" type="ftr"/>
          </p:nvPr>
        </p:nvSpPr>
        <p:spPr>
          <a:xfrm>
            <a:off x="4165600" y="6245225"/>
            <a:ext cx="3860800" cy="476250"/>
          </a:xfrm>
          <a:prstGeom prst="rect">
            <a:avLst/>
          </a:prstGeom>
          <a:noFill/>
          <a:ln>
            <a:noFill/>
          </a:ln>
        </p:spPr>
        <p:txBody>
          <a:bodyPr anchorCtr="0" anchor="t" bIns="45700" lIns="91425" spcFirstLastPara="1" rIns="91425" wrap="square" tIns="45700">
            <a:noAutofit/>
          </a:bodyPr>
          <a:lstStyle/>
          <a:p>
            <a:pPr indent="0" lvl="0" marL="0" rtl="0" algn="ctr">
              <a:spcBef>
                <a:spcPts val="0"/>
              </a:spcBef>
              <a:spcAft>
                <a:spcPts val="0"/>
              </a:spcAft>
              <a:buNone/>
            </a:pPr>
            <a:r>
              <a:rPr lang="en-US"/>
              <a:t>gmgeofma6@gmail.com    +256773038626</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9" name="Shape 159"/>
        <p:cNvGrpSpPr/>
        <p:nvPr/>
      </p:nvGrpSpPr>
      <p:grpSpPr>
        <a:xfrm>
          <a:off x="0" y="0"/>
          <a:ext cx="0" cy="0"/>
          <a:chOff x="0" y="0"/>
          <a:chExt cx="0" cy="0"/>
        </a:xfrm>
      </p:grpSpPr>
      <p:sp>
        <p:nvSpPr>
          <p:cNvPr id="160" name="Google Shape;160;p8"/>
          <p:cNvSpPr txBox="1"/>
          <p:nvPr>
            <p:ph type="title"/>
          </p:nvPr>
        </p:nvSpPr>
        <p:spPr>
          <a:xfrm>
            <a:off x="609600" y="106045"/>
            <a:ext cx="10972800" cy="862965"/>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chemeClr val="dk2"/>
              </a:buClr>
              <a:buSzPts val="4400"/>
              <a:buFont typeface="Arial"/>
              <a:buNone/>
            </a:pPr>
            <a:r>
              <a:rPr b="1" lang="en-US"/>
              <a:t>Essay writing</a:t>
            </a:r>
            <a:endParaRPr b="1"/>
          </a:p>
        </p:txBody>
      </p:sp>
      <p:sp>
        <p:nvSpPr>
          <p:cNvPr id="161" name="Google Shape;161;p8"/>
          <p:cNvSpPr txBox="1"/>
          <p:nvPr>
            <p:ph idx="1" type="body"/>
          </p:nvPr>
        </p:nvSpPr>
        <p:spPr>
          <a:xfrm>
            <a:off x="609600" y="1102995"/>
            <a:ext cx="10972800" cy="5023485"/>
          </a:xfrm>
          <a:prstGeom prst="rect">
            <a:avLst/>
          </a:prstGeom>
          <a:noFill/>
          <a:ln>
            <a:noFill/>
          </a:ln>
        </p:spPr>
        <p:txBody>
          <a:bodyPr anchorCtr="0" anchor="t" bIns="45700" lIns="91425" spcFirstLastPara="1" rIns="91425" wrap="square" tIns="45700">
            <a:noAutofit/>
          </a:bodyPr>
          <a:lstStyle/>
          <a:p>
            <a:pPr indent="-342900" lvl="0" marL="342900" rtl="0" algn="l">
              <a:lnSpc>
                <a:spcPct val="100000"/>
              </a:lnSpc>
              <a:spcBef>
                <a:spcPts val="0"/>
              </a:spcBef>
              <a:spcAft>
                <a:spcPts val="0"/>
              </a:spcAft>
              <a:buClr>
                <a:schemeClr val="dk1"/>
              </a:buClr>
              <a:buSzPts val="3200"/>
              <a:buFont typeface="Arial"/>
              <a:buChar char="•"/>
            </a:pPr>
            <a:r>
              <a:rPr lang="en-US"/>
              <a:t>Spellings are key in our essay</a:t>
            </a:r>
            <a:endParaRPr/>
          </a:p>
          <a:p>
            <a:pPr indent="-342900" lvl="0" marL="342900" rtl="0" algn="l">
              <a:lnSpc>
                <a:spcPct val="100000"/>
              </a:lnSpc>
              <a:spcBef>
                <a:spcPts val="640"/>
              </a:spcBef>
              <a:spcAft>
                <a:spcPts val="0"/>
              </a:spcAft>
              <a:buClr>
                <a:schemeClr val="dk1"/>
              </a:buClr>
              <a:buSzPts val="3200"/>
              <a:buFont typeface="Arial"/>
              <a:buChar char="•"/>
            </a:pPr>
            <a:r>
              <a:rPr lang="en-US"/>
              <a:t>Good spellings in our our essay earn us (05 marks)</a:t>
            </a:r>
            <a:endParaRPr/>
          </a:p>
          <a:p>
            <a:pPr indent="-342900" lvl="0" marL="342900" rtl="0" algn="l">
              <a:lnSpc>
                <a:spcPct val="100000"/>
              </a:lnSpc>
              <a:spcBef>
                <a:spcPts val="640"/>
              </a:spcBef>
              <a:spcAft>
                <a:spcPts val="0"/>
              </a:spcAft>
              <a:buClr>
                <a:schemeClr val="dk1"/>
              </a:buClr>
              <a:buSzPts val="3200"/>
              <a:buFont typeface="Arial"/>
              <a:buChar char="•"/>
            </a:pPr>
            <a:r>
              <a:rPr lang="en-US"/>
              <a:t>Upto 3 mispelt word cost u a mark off the 5 marks</a:t>
            </a:r>
            <a:endParaRPr/>
          </a:p>
          <a:p>
            <a:pPr indent="-342900" lvl="0" marL="342900" rtl="0" algn="l">
              <a:lnSpc>
                <a:spcPct val="100000"/>
              </a:lnSpc>
              <a:spcBef>
                <a:spcPts val="640"/>
              </a:spcBef>
              <a:spcAft>
                <a:spcPts val="0"/>
              </a:spcAft>
              <a:buClr>
                <a:schemeClr val="dk1"/>
              </a:buClr>
              <a:buSzPts val="3200"/>
              <a:buFont typeface="Arial"/>
              <a:buChar char="•"/>
            </a:pPr>
            <a:r>
              <a:rPr lang="en-US"/>
              <a:t>Please re-read your essay to correct the msipelt word</a:t>
            </a:r>
            <a:endParaRPr/>
          </a:p>
          <a:p>
            <a:pPr indent="-342900" lvl="0" marL="342900" rtl="0" algn="l">
              <a:lnSpc>
                <a:spcPct val="100000"/>
              </a:lnSpc>
              <a:spcBef>
                <a:spcPts val="640"/>
              </a:spcBef>
              <a:spcAft>
                <a:spcPts val="0"/>
              </a:spcAft>
              <a:buClr>
                <a:schemeClr val="dk1"/>
              </a:buClr>
              <a:buSzPts val="3200"/>
              <a:buFont typeface="Arial"/>
              <a:buChar char="•"/>
            </a:pPr>
            <a:r>
              <a:rPr lang="en-US"/>
              <a:t>Common spelt words include:</a:t>
            </a:r>
            <a:endParaRPr/>
          </a:p>
          <a:p>
            <a:pPr indent="0" lvl="0" marL="0" rtl="0" algn="l">
              <a:lnSpc>
                <a:spcPct val="100000"/>
              </a:lnSpc>
              <a:spcBef>
                <a:spcPts val="640"/>
              </a:spcBef>
              <a:spcAft>
                <a:spcPts val="0"/>
              </a:spcAft>
              <a:buClr>
                <a:schemeClr val="dk1"/>
              </a:buClr>
              <a:buSzPts val="3200"/>
              <a:buFont typeface="Arial"/>
              <a:buNone/>
            </a:pPr>
            <a:r>
              <a:rPr lang="en-US"/>
              <a:t>-Amongst(amongest), entrepreneur(entreprenuer), loss(lose),</a:t>
            </a:r>
            <a:endParaRPr/>
          </a:p>
        </p:txBody>
      </p:sp>
      <p:sp>
        <p:nvSpPr>
          <p:cNvPr id="162" name="Google Shape;162;p8"/>
          <p:cNvSpPr txBox="1"/>
          <p:nvPr>
            <p:ph idx="10" type="dt"/>
          </p:nvPr>
        </p:nvSpPr>
        <p:spPr>
          <a:xfrm>
            <a:off x="609600" y="6245225"/>
            <a:ext cx="2844800" cy="4762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63" name="Google Shape;163;p8"/>
          <p:cNvSpPr txBox="1"/>
          <p:nvPr>
            <p:ph idx="11" type="ftr"/>
          </p:nvPr>
        </p:nvSpPr>
        <p:spPr>
          <a:xfrm>
            <a:off x="4165600" y="6245225"/>
            <a:ext cx="3860800" cy="476250"/>
          </a:xfrm>
          <a:prstGeom prst="rect">
            <a:avLst/>
          </a:prstGeom>
          <a:noFill/>
          <a:ln>
            <a:noFill/>
          </a:ln>
        </p:spPr>
        <p:txBody>
          <a:bodyPr anchorCtr="0" anchor="t" bIns="45700" lIns="91425" spcFirstLastPara="1" rIns="91425" wrap="square" tIns="45700">
            <a:noAutofit/>
          </a:bodyPr>
          <a:lstStyle/>
          <a:p>
            <a:pPr indent="0" lvl="0" marL="0" rtl="0" algn="ctr">
              <a:spcBef>
                <a:spcPts val="0"/>
              </a:spcBef>
              <a:spcAft>
                <a:spcPts val="0"/>
              </a:spcAft>
              <a:buNone/>
            </a:pPr>
            <a:r>
              <a:rPr lang="en-US"/>
              <a:t>gmgeofma6@gmail.com    +256773038626</a:t>
            </a:r>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9" name="Shape 169"/>
        <p:cNvGrpSpPr/>
        <p:nvPr/>
      </p:nvGrpSpPr>
      <p:grpSpPr>
        <a:xfrm>
          <a:off x="0" y="0"/>
          <a:ext cx="0" cy="0"/>
          <a:chOff x="0" y="0"/>
          <a:chExt cx="0" cy="0"/>
        </a:xfrm>
      </p:grpSpPr>
      <p:sp>
        <p:nvSpPr>
          <p:cNvPr id="170" name="Google Shape;170;p9"/>
          <p:cNvSpPr txBox="1"/>
          <p:nvPr>
            <p:ph type="title"/>
          </p:nvPr>
        </p:nvSpPr>
        <p:spPr>
          <a:xfrm>
            <a:off x="609600" y="274638"/>
            <a:ext cx="10972800" cy="1143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chemeClr val="dk2"/>
              </a:buClr>
              <a:buSzPts val="4400"/>
              <a:buFont typeface="Arial"/>
              <a:buNone/>
            </a:pPr>
            <a:r>
              <a:rPr lang="en-US"/>
              <a:t>    </a:t>
            </a:r>
            <a:r>
              <a:rPr b="1" lang="en-US"/>
              <a:t>Grammatical expression(GE)</a:t>
            </a:r>
            <a:endParaRPr b="1"/>
          </a:p>
        </p:txBody>
      </p:sp>
      <p:sp>
        <p:nvSpPr>
          <p:cNvPr id="171" name="Google Shape;171;p9"/>
          <p:cNvSpPr txBox="1"/>
          <p:nvPr>
            <p:ph idx="1" type="body"/>
          </p:nvPr>
        </p:nvSpPr>
        <p:spPr>
          <a:xfrm>
            <a:off x="609600" y="1600200"/>
            <a:ext cx="10972800" cy="4525963"/>
          </a:xfrm>
          <a:prstGeom prst="rect">
            <a:avLst/>
          </a:prstGeom>
          <a:noFill/>
          <a:ln>
            <a:noFill/>
          </a:ln>
        </p:spPr>
        <p:txBody>
          <a:bodyPr anchorCtr="0" anchor="t" bIns="45700" lIns="91425" spcFirstLastPara="1" rIns="91425" wrap="square" tIns="45700">
            <a:noAutofit/>
          </a:bodyPr>
          <a:lstStyle/>
          <a:p>
            <a:pPr indent="-342900" lvl="0" marL="342900" rtl="0" algn="l">
              <a:lnSpc>
                <a:spcPct val="100000"/>
              </a:lnSpc>
              <a:spcBef>
                <a:spcPts val="0"/>
              </a:spcBef>
              <a:spcAft>
                <a:spcPts val="0"/>
              </a:spcAft>
              <a:buClr>
                <a:schemeClr val="dk1"/>
              </a:buClr>
              <a:buSzPts val="3200"/>
              <a:buFont typeface="Arial"/>
              <a:buChar char="•"/>
            </a:pPr>
            <a:r>
              <a:rPr lang="en-US"/>
              <a:t>This  refers to the use of correct grammar of english- it entails our command of the language in written form</a:t>
            </a:r>
            <a:endParaRPr/>
          </a:p>
          <a:p>
            <a:pPr indent="-342900" lvl="0" marL="342900" rtl="0" algn="l">
              <a:lnSpc>
                <a:spcPct val="100000"/>
              </a:lnSpc>
              <a:spcBef>
                <a:spcPts val="640"/>
              </a:spcBef>
              <a:spcAft>
                <a:spcPts val="0"/>
              </a:spcAft>
              <a:buClr>
                <a:schemeClr val="dk1"/>
              </a:buClr>
              <a:buSzPts val="3200"/>
              <a:buFont typeface="Arial"/>
              <a:buChar char="•"/>
            </a:pPr>
            <a:r>
              <a:rPr lang="en-US"/>
              <a:t>We are supposed to use formal language rather than the informal(acceptable writing in english language)</a:t>
            </a:r>
            <a:endParaRPr/>
          </a:p>
          <a:p>
            <a:pPr indent="-342900" lvl="0" marL="342900" rtl="0" algn="l">
              <a:lnSpc>
                <a:spcPct val="100000"/>
              </a:lnSpc>
              <a:spcBef>
                <a:spcPts val="640"/>
              </a:spcBef>
              <a:spcAft>
                <a:spcPts val="0"/>
              </a:spcAft>
              <a:buClr>
                <a:schemeClr val="dk1"/>
              </a:buClr>
              <a:buSzPts val="3200"/>
              <a:buFont typeface="Arial"/>
              <a:buChar char="•"/>
            </a:pPr>
            <a:r>
              <a:rPr lang="en-US"/>
              <a:t>We should distinguish between written and spoken formats of certain words  for instance: should not/ shouldn’t, do not /don’t</a:t>
            </a:r>
            <a:endParaRPr/>
          </a:p>
          <a:p>
            <a:pPr indent="-342900" lvl="0" marL="342900" rtl="0" algn="l">
              <a:lnSpc>
                <a:spcPct val="100000"/>
              </a:lnSpc>
              <a:spcBef>
                <a:spcPts val="640"/>
              </a:spcBef>
              <a:spcAft>
                <a:spcPts val="0"/>
              </a:spcAft>
              <a:buClr>
                <a:schemeClr val="dk1"/>
              </a:buClr>
              <a:buSzPts val="3200"/>
              <a:buFont typeface="Arial"/>
              <a:buChar char="•"/>
            </a:pPr>
            <a:r>
              <a:rPr lang="en-US"/>
              <a:t>Avoid abbreviations in essay: e.g  , e.t.c, </a:t>
            </a:r>
            <a:endParaRPr/>
          </a:p>
          <a:p>
            <a:pPr indent="-139700" lvl="0" marL="342900" rtl="0" algn="l">
              <a:lnSpc>
                <a:spcPct val="100000"/>
              </a:lnSpc>
              <a:spcBef>
                <a:spcPts val="640"/>
              </a:spcBef>
              <a:spcAft>
                <a:spcPts val="0"/>
              </a:spcAft>
              <a:buClr>
                <a:schemeClr val="dk1"/>
              </a:buClr>
              <a:buSzPts val="3200"/>
              <a:buFont typeface="Arial"/>
              <a:buNone/>
            </a:pPr>
            <a:r>
              <a:t/>
            </a:r>
            <a:endParaRPr/>
          </a:p>
        </p:txBody>
      </p:sp>
      <p:sp>
        <p:nvSpPr>
          <p:cNvPr id="172" name="Google Shape;172;p9"/>
          <p:cNvSpPr txBox="1"/>
          <p:nvPr>
            <p:ph idx="10" type="dt"/>
          </p:nvPr>
        </p:nvSpPr>
        <p:spPr>
          <a:xfrm>
            <a:off x="609600" y="6245225"/>
            <a:ext cx="2844800" cy="4762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73" name="Google Shape;173;p9"/>
          <p:cNvSpPr txBox="1"/>
          <p:nvPr>
            <p:ph idx="11" type="ftr"/>
          </p:nvPr>
        </p:nvSpPr>
        <p:spPr>
          <a:xfrm>
            <a:off x="4165600" y="6245225"/>
            <a:ext cx="3860800" cy="476250"/>
          </a:xfrm>
          <a:prstGeom prst="rect">
            <a:avLst/>
          </a:prstGeom>
          <a:noFill/>
          <a:ln>
            <a:noFill/>
          </a:ln>
        </p:spPr>
        <p:txBody>
          <a:bodyPr anchorCtr="0" anchor="t" bIns="45700" lIns="91425" spcFirstLastPara="1" rIns="91425" wrap="square" tIns="45700">
            <a:noAutofit/>
          </a:bodyPr>
          <a:lstStyle/>
          <a:p>
            <a:pPr indent="0" lvl="0" marL="0" rtl="0" algn="ctr">
              <a:spcBef>
                <a:spcPts val="0"/>
              </a:spcBef>
              <a:spcAft>
                <a:spcPts val="0"/>
              </a:spcAft>
              <a:buNone/>
            </a:pPr>
            <a:r>
              <a:rPr lang="en-US"/>
              <a:t>gmgeofma6@gmail.com    +256773038626</a:t>
            </a:r>
            <a:endParaRPr/>
          </a:p>
        </p:txBody>
      </p:sp>
    </p:spTree>
  </p:cSld>
  <p:clrMapOvr>
    <a:masterClrMapping/>
  </p:clrMapOvr>
</p:sld>
</file>

<file path=ppt/theme/theme1.xml><?xml version="1.0" encoding="utf-8"?>
<a:theme xmlns:a="http://schemas.openxmlformats.org/drawingml/2006/main" xmlns:r="http://schemas.openxmlformats.org/officeDocument/2006/relationships" name="Default Design">
  <a:themeElements>
    <a:clrScheme name="">
      <a:dk1>
        <a:srgbClr val="000000"/>
      </a:dk1>
      <a:lt1>
        <a:srgbClr val="FFFFFF"/>
      </a:lt1>
      <a:dk2>
        <a:srgbClr val="000000"/>
      </a:dk2>
      <a:lt2>
        <a:srgbClr val="808080"/>
      </a:lt2>
      <a:accent1>
        <a:srgbClr val="7DB6EF"/>
      </a:accent1>
      <a:accent2>
        <a:srgbClr val="C0504D"/>
      </a:accent2>
      <a:accent3>
        <a:srgbClr val="FFFFFF"/>
      </a:accent3>
      <a:accent4>
        <a:srgbClr val="000000"/>
      </a:accent4>
      <a:accent5>
        <a:srgbClr val="C0D7F5"/>
      </a:accent5>
      <a:accent6>
        <a:srgbClr val="AC4744"/>
      </a:accent6>
      <a:hlink>
        <a:srgbClr val="0066CC"/>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2021-02-07T16:07:00Z</dcterms:creat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1033-11.2.0.10443</vt:lpwstr>
  </property>
  <property fmtid="{D5CDD505-2E9C-101B-9397-08002B2CF9AE}" pid="3" name="ICV">
    <vt:lpwstr>A1826E4DFA3347F0A819B749E8A05B21</vt:lpwstr>
  </property>
</Properties>
</file>